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9" d="100"/>
          <a:sy n="59" d="100"/>
        </p:scale>
        <p:origin x="150" y="33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media1.wav>
</file>

<file path=ppt/media/media2.wav>
</file>

<file path=ppt/media/media3.wav>
</file>

<file path=ppt/media/media4.wav>
</file>

<file path=ppt/media/media5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1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61">
            <a:extLst>
              <a:ext uri="{FF2B5EF4-FFF2-40B4-BE49-F238E27FC236}">
                <a16:creationId xmlns:a16="http://schemas.microsoft.com/office/drawing/2014/main" id="{5D5F5A74-372F-4F1B-A8D6-C19F24AC9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8889" y="2873650"/>
            <a:ext cx="5494867" cy="612648"/>
          </a:xfrm>
          <a:prstGeom prst="rect">
            <a:avLst/>
          </a:prstGeom>
          <a:effectLst>
            <a:outerShdw blurRad="50800" dist="38100" dir="5400000" algn="t" rotWithShape="0">
              <a:prstClr val="black"/>
            </a:outerShdw>
          </a:effectLst>
          <a:scene3d>
            <a:camera prst="orthographicFront">
              <a:rot lat="600000" lon="20399999" rev="21180000"/>
            </a:camera>
            <a:lightRig rig="threePt" dir="t"/>
          </a:scene3d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462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1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61">
            <a:extLst>
              <a:ext uri="{FF2B5EF4-FFF2-40B4-BE49-F238E27FC236}">
                <a16:creationId xmlns:a16="http://schemas.microsoft.com/office/drawing/2014/main" id="{5D5F5A74-372F-4F1B-A8D6-C19F24AC9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177" y="3023292"/>
            <a:ext cx="5495544" cy="612648"/>
          </a:xfrm>
          <a:prstGeom prst="rect">
            <a:avLst/>
          </a:prstGeom>
          <a:effectLst>
            <a:outerShdw blurRad="50800" dist="38100" dir="5400000" algn="t" rotWithShape="0">
              <a:prstClr val="black"/>
            </a:outerShdw>
          </a:effectLst>
          <a:scene3d>
            <a:camera prst="orthographicFront">
              <a:rot lat="0" lon="1799953" rev="0"/>
            </a:camera>
            <a:lightRig rig="threePt" dir="t"/>
          </a:scene3d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28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0041C-B704-4753-8B6B-6FB28159D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2" y="2869409"/>
            <a:ext cx="10515600" cy="1325563"/>
          </a:xfrm>
          <a:prstGeom prst="rect">
            <a:avLst/>
          </a:prstGeom>
          <a:effectLst>
            <a:outerShdw blurRad="50800" dist="38100" dir="5400000" algn="t" rotWithShape="0">
              <a:prstClr val="black"/>
            </a:outerShdw>
          </a:effectLst>
          <a:scene3d>
            <a:camera prst="orthographicFront">
              <a:rot lat="21000000" lon="600000" rev="0"/>
            </a:camera>
            <a:lightRig rig="threePt" dir="t"/>
          </a:scene3d>
        </p:spPr>
        <p:txBody>
          <a:bodyPr anchor="ctr"/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816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2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0041C-B704-4753-8B6B-6FB28159D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997744"/>
            <a:ext cx="10515600" cy="1325563"/>
          </a:xfrm>
          <a:prstGeom prst="rect">
            <a:avLst/>
          </a:prstGeom>
          <a:effectLst>
            <a:outerShdw blurRad="50800" dist="38100" dir="5400000" algn="t" rotWithShape="0">
              <a:prstClr val="black"/>
            </a:outerShdw>
          </a:effectLst>
          <a:scene3d>
            <a:camera prst="orthographicFront">
              <a:rot lat="0" lon="21000000" rev="0"/>
            </a:camera>
            <a:lightRig rig="threePt" dir="t"/>
          </a:scene3d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7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alphaModFix amt="4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4893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0" r:id="rId3"/>
    <p:sldLayoutId id="214748365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wav"/><Relationship Id="rId7" Type="http://schemas.openxmlformats.org/officeDocument/2006/relationships/image" Target="../media/image3.png"/><Relationship Id="rId2" Type="http://schemas.microsoft.com/office/2007/relationships/media" Target="../media/media1.wav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av"/><Relationship Id="rId7" Type="http://schemas.openxmlformats.org/officeDocument/2006/relationships/image" Target="../media/image6.png"/><Relationship Id="rId2" Type="http://schemas.microsoft.com/office/2007/relationships/media" Target="../media/media3.wav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4.wav"/><Relationship Id="rId4" Type="http://schemas.microsoft.com/office/2007/relationships/media" Target="../media/media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70F95581-0E7E-4B49-8494-D1C5C12EEBB3}"/>
              </a:ext>
            </a:extLst>
          </p:cNvPr>
          <p:cNvSpPr/>
          <p:nvPr/>
        </p:nvSpPr>
        <p:spPr>
          <a:xfrm rot="10800000">
            <a:off x="2489641" y="2635253"/>
            <a:ext cx="3942183" cy="3780143"/>
          </a:xfrm>
          <a:prstGeom prst="triangle">
            <a:avLst/>
          </a:prstGeom>
          <a:solidFill>
            <a:schemeClr val="accent1">
              <a:alpha val="20000"/>
            </a:schemeClr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6133EA95-E5DA-4746-8F74-6A75A91BE49E}"/>
              </a:ext>
            </a:extLst>
          </p:cNvPr>
          <p:cNvSpPr/>
          <p:nvPr/>
        </p:nvSpPr>
        <p:spPr>
          <a:xfrm>
            <a:off x="4615520" y="2227369"/>
            <a:ext cx="2362400" cy="2265296"/>
          </a:xfrm>
          <a:prstGeom prst="triangle">
            <a:avLst/>
          </a:prstGeom>
          <a:solidFill>
            <a:schemeClr val="accent4">
              <a:alpha val="20000"/>
            </a:schemeClr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6814F6E8-206C-4B4B-96DE-1C89E39C2EA4}"/>
              </a:ext>
            </a:extLst>
          </p:cNvPr>
          <p:cNvSpPr/>
          <p:nvPr/>
        </p:nvSpPr>
        <p:spPr>
          <a:xfrm>
            <a:off x="5133557" y="3526952"/>
            <a:ext cx="2362400" cy="2265296"/>
          </a:xfrm>
          <a:prstGeom prst="triangle">
            <a:avLst/>
          </a:prstGeom>
          <a:solidFill>
            <a:schemeClr val="accent6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F3309E3E-6B5E-466A-B6CB-4F55A5E5FC51}"/>
              </a:ext>
            </a:extLst>
          </p:cNvPr>
          <p:cNvSpPr/>
          <p:nvPr/>
        </p:nvSpPr>
        <p:spPr>
          <a:xfrm>
            <a:off x="4529664" y="3552493"/>
            <a:ext cx="2362400" cy="2265296"/>
          </a:xfrm>
          <a:prstGeom prst="triangle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597FD3E3-3443-49C2-BA6B-CFF88E49FD47}"/>
              </a:ext>
            </a:extLst>
          </p:cNvPr>
          <p:cNvSpPr/>
          <p:nvPr/>
        </p:nvSpPr>
        <p:spPr>
          <a:xfrm>
            <a:off x="4580512" y="3247901"/>
            <a:ext cx="2513382" cy="2410072"/>
          </a:xfrm>
          <a:prstGeom prst="triangl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4D749BE7-527A-45EF-939C-C4AEFE17FC55}"/>
              </a:ext>
            </a:extLst>
          </p:cNvPr>
          <p:cNvSpPr/>
          <p:nvPr/>
        </p:nvSpPr>
        <p:spPr>
          <a:xfrm rot="10800000">
            <a:off x="-67060" y="2219294"/>
            <a:ext cx="4577071" cy="4063768"/>
          </a:xfrm>
          <a:prstGeom prst="triangle">
            <a:avLst/>
          </a:prstGeom>
          <a:noFill/>
          <a:ln>
            <a:solidFill>
              <a:schemeClr val="tx1"/>
            </a:solidFill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8">
            <a:extLst>
              <a:ext uri="{FF2B5EF4-FFF2-40B4-BE49-F238E27FC236}">
                <a16:creationId xmlns:a16="http://schemas.microsoft.com/office/drawing/2014/main" id="{D0A0B013-499E-4953-B7CB-28E6239A307F}"/>
              </a:ext>
            </a:extLst>
          </p:cNvPr>
          <p:cNvSpPr/>
          <p:nvPr/>
        </p:nvSpPr>
        <p:spPr>
          <a:xfrm>
            <a:off x="5285254" y="733454"/>
            <a:ext cx="2507617" cy="3242337"/>
          </a:xfrm>
          <a:custGeom>
            <a:avLst/>
            <a:gdLst>
              <a:gd name="connsiteX0" fmla="*/ 0 w 3584246"/>
              <a:gd name="connsiteY0" fmla="*/ 3089867 h 3089867"/>
              <a:gd name="connsiteX1" fmla="*/ 1792123 w 3584246"/>
              <a:gd name="connsiteY1" fmla="*/ 0 h 3089867"/>
              <a:gd name="connsiteX2" fmla="*/ 3584246 w 3584246"/>
              <a:gd name="connsiteY2" fmla="*/ 3089867 h 3089867"/>
              <a:gd name="connsiteX3" fmla="*/ 0 w 3584246"/>
              <a:gd name="connsiteY3" fmla="*/ 3089867 h 3089867"/>
              <a:gd name="connsiteX0" fmla="*/ 0 w 3584246"/>
              <a:gd name="connsiteY0" fmla="*/ 3089867 h 3089867"/>
              <a:gd name="connsiteX1" fmla="*/ 1792123 w 3584246"/>
              <a:gd name="connsiteY1" fmla="*/ 0 h 3089867"/>
              <a:gd name="connsiteX2" fmla="*/ 2392795 w 3584246"/>
              <a:gd name="connsiteY2" fmla="*/ 1028006 h 3089867"/>
              <a:gd name="connsiteX3" fmla="*/ 3584246 w 3584246"/>
              <a:gd name="connsiteY3" fmla="*/ 3089867 h 3089867"/>
              <a:gd name="connsiteX4" fmla="*/ 0 w 3584246"/>
              <a:gd name="connsiteY4" fmla="*/ 3089867 h 3089867"/>
              <a:gd name="connsiteX0" fmla="*/ 0 w 3584246"/>
              <a:gd name="connsiteY0" fmla="*/ 3089867 h 3093873"/>
              <a:gd name="connsiteX1" fmla="*/ 1792123 w 3584246"/>
              <a:gd name="connsiteY1" fmla="*/ 0 h 3093873"/>
              <a:gd name="connsiteX2" fmla="*/ 2392795 w 3584246"/>
              <a:gd name="connsiteY2" fmla="*/ 1028006 h 3093873"/>
              <a:gd name="connsiteX3" fmla="*/ 3584246 w 3584246"/>
              <a:gd name="connsiteY3" fmla="*/ 3089867 h 3093873"/>
              <a:gd name="connsiteX4" fmla="*/ 1605395 w 3584246"/>
              <a:gd name="connsiteY4" fmla="*/ 3093873 h 3093873"/>
              <a:gd name="connsiteX5" fmla="*/ 0 w 3584246"/>
              <a:gd name="connsiteY5" fmla="*/ 3089867 h 3093873"/>
              <a:gd name="connsiteX0" fmla="*/ 0 w 2392795"/>
              <a:gd name="connsiteY0" fmla="*/ 3089867 h 3093873"/>
              <a:gd name="connsiteX1" fmla="*/ 1792123 w 2392795"/>
              <a:gd name="connsiteY1" fmla="*/ 0 h 3093873"/>
              <a:gd name="connsiteX2" fmla="*/ 2392795 w 2392795"/>
              <a:gd name="connsiteY2" fmla="*/ 1028006 h 3093873"/>
              <a:gd name="connsiteX3" fmla="*/ 2009446 w 2392795"/>
              <a:gd name="connsiteY3" fmla="*/ 2040000 h 3093873"/>
              <a:gd name="connsiteX4" fmla="*/ 1605395 w 2392795"/>
              <a:gd name="connsiteY4" fmla="*/ 3093873 h 3093873"/>
              <a:gd name="connsiteX5" fmla="*/ 0 w 2392795"/>
              <a:gd name="connsiteY5" fmla="*/ 3089867 h 3093873"/>
              <a:gd name="connsiteX0" fmla="*/ 0 w 2392795"/>
              <a:gd name="connsiteY0" fmla="*/ 3089867 h 3093873"/>
              <a:gd name="connsiteX1" fmla="*/ 1792123 w 2392795"/>
              <a:gd name="connsiteY1" fmla="*/ 0 h 3093873"/>
              <a:gd name="connsiteX2" fmla="*/ 2392795 w 2392795"/>
              <a:gd name="connsiteY2" fmla="*/ 1028006 h 3093873"/>
              <a:gd name="connsiteX3" fmla="*/ 2009446 w 2392795"/>
              <a:gd name="connsiteY3" fmla="*/ 2040000 h 3093873"/>
              <a:gd name="connsiteX4" fmla="*/ 1486862 w 2392795"/>
              <a:gd name="connsiteY4" fmla="*/ 3093873 h 3093873"/>
              <a:gd name="connsiteX5" fmla="*/ 0 w 2392795"/>
              <a:gd name="connsiteY5" fmla="*/ 3089867 h 3093873"/>
              <a:gd name="connsiteX0" fmla="*/ 0 w 2392795"/>
              <a:gd name="connsiteY0" fmla="*/ 3089867 h 3093873"/>
              <a:gd name="connsiteX1" fmla="*/ 1792123 w 2392795"/>
              <a:gd name="connsiteY1" fmla="*/ 0 h 3093873"/>
              <a:gd name="connsiteX2" fmla="*/ 2392795 w 2392795"/>
              <a:gd name="connsiteY2" fmla="*/ 1028006 h 3093873"/>
              <a:gd name="connsiteX3" fmla="*/ 1967112 w 2392795"/>
              <a:gd name="connsiteY3" fmla="*/ 2040000 h 3093873"/>
              <a:gd name="connsiteX4" fmla="*/ 1486862 w 2392795"/>
              <a:gd name="connsiteY4" fmla="*/ 3093873 h 3093873"/>
              <a:gd name="connsiteX5" fmla="*/ 0 w 2392795"/>
              <a:gd name="connsiteY5" fmla="*/ 3089867 h 3093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92795" h="3093873">
                <a:moveTo>
                  <a:pt x="0" y="3089867"/>
                </a:moveTo>
                <a:lnTo>
                  <a:pt x="1792123" y="0"/>
                </a:lnTo>
                <a:lnTo>
                  <a:pt x="2392795" y="1028006"/>
                </a:lnTo>
                <a:lnTo>
                  <a:pt x="1967112" y="2040000"/>
                </a:lnTo>
                <a:lnTo>
                  <a:pt x="1486862" y="3093873"/>
                </a:lnTo>
                <a:lnTo>
                  <a:pt x="0" y="3089867"/>
                </a:lnTo>
                <a:close/>
              </a:path>
            </a:pathLst>
          </a:cu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283BC25-B4A9-4FAF-BA45-22835DDD4872}"/>
              </a:ext>
            </a:extLst>
          </p:cNvPr>
          <p:cNvSpPr/>
          <p:nvPr/>
        </p:nvSpPr>
        <p:spPr>
          <a:xfrm>
            <a:off x="-574153" y="4015624"/>
            <a:ext cx="2687535" cy="2316841"/>
          </a:xfrm>
          <a:prstGeom prst="triangle">
            <a:avLst/>
          </a:prstGeom>
          <a:solidFill>
            <a:schemeClr val="accent4">
              <a:alpha val="25000"/>
            </a:schemeClr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10CC4E0-7C56-46FB-92B0-4DA36084930F}"/>
              </a:ext>
            </a:extLst>
          </p:cNvPr>
          <p:cNvSpPr/>
          <p:nvPr/>
        </p:nvSpPr>
        <p:spPr>
          <a:xfrm>
            <a:off x="839040" y="869944"/>
            <a:ext cx="703810" cy="703810"/>
          </a:xfrm>
          <a:prstGeom prst="ellipse">
            <a:avLst/>
          </a:prstGeom>
          <a:solidFill>
            <a:schemeClr val="accent3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D2EBA0F-8927-4A45-B27E-4ED9423A0DC1}"/>
              </a:ext>
            </a:extLst>
          </p:cNvPr>
          <p:cNvSpPr/>
          <p:nvPr/>
        </p:nvSpPr>
        <p:spPr>
          <a:xfrm>
            <a:off x="1008066" y="1038969"/>
            <a:ext cx="374073" cy="374073"/>
          </a:xfrm>
          <a:prstGeom prst="ellipse">
            <a:avLst/>
          </a:prstGeom>
          <a:solidFill>
            <a:schemeClr val="bg1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6878699-10E9-4663-98D7-DF833CDD2F6C}"/>
              </a:ext>
            </a:extLst>
          </p:cNvPr>
          <p:cNvSpPr/>
          <p:nvPr/>
        </p:nvSpPr>
        <p:spPr>
          <a:xfrm>
            <a:off x="443627" y="222500"/>
            <a:ext cx="152401" cy="152401"/>
          </a:xfrm>
          <a:prstGeom prst="ellipse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793E9C72-C61F-4CB5-9513-1F233A7F53A0}"/>
              </a:ext>
            </a:extLst>
          </p:cNvPr>
          <p:cNvSpPr/>
          <p:nvPr/>
        </p:nvSpPr>
        <p:spPr>
          <a:xfrm>
            <a:off x="-1649258" y="3678153"/>
            <a:ext cx="3567822" cy="3075709"/>
          </a:xfrm>
          <a:prstGeom prst="triangle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4">
            <a:extLst>
              <a:ext uri="{FF2B5EF4-FFF2-40B4-BE49-F238E27FC236}">
                <a16:creationId xmlns:a16="http://schemas.microsoft.com/office/drawing/2014/main" id="{66C926C0-4ED9-46B9-9F9B-31F0DDA5BE26}"/>
              </a:ext>
            </a:extLst>
          </p:cNvPr>
          <p:cNvSpPr/>
          <p:nvPr/>
        </p:nvSpPr>
        <p:spPr>
          <a:xfrm>
            <a:off x="-1262923" y="2561885"/>
            <a:ext cx="9356080" cy="1230800"/>
          </a:xfrm>
          <a:custGeom>
            <a:avLst/>
            <a:gdLst>
              <a:gd name="connsiteX0" fmla="*/ 0 w 6510867"/>
              <a:gd name="connsiteY0" fmla="*/ 0 h 1574800"/>
              <a:gd name="connsiteX1" fmla="*/ 6510867 w 6510867"/>
              <a:gd name="connsiteY1" fmla="*/ 0 h 1574800"/>
              <a:gd name="connsiteX2" fmla="*/ 6510867 w 6510867"/>
              <a:gd name="connsiteY2" fmla="*/ 1574800 h 1574800"/>
              <a:gd name="connsiteX3" fmla="*/ 0 w 6510867"/>
              <a:gd name="connsiteY3" fmla="*/ 1574800 h 1574800"/>
              <a:gd name="connsiteX4" fmla="*/ 0 w 6510867"/>
              <a:gd name="connsiteY4" fmla="*/ 0 h 1574800"/>
              <a:gd name="connsiteX0" fmla="*/ 0 w 6510867"/>
              <a:gd name="connsiteY0" fmla="*/ 0 h 1574800"/>
              <a:gd name="connsiteX1" fmla="*/ 4859867 w 6510867"/>
              <a:gd name="connsiteY1" fmla="*/ 0 h 1574800"/>
              <a:gd name="connsiteX2" fmla="*/ 6510867 w 6510867"/>
              <a:gd name="connsiteY2" fmla="*/ 1574800 h 1574800"/>
              <a:gd name="connsiteX3" fmla="*/ 0 w 6510867"/>
              <a:gd name="connsiteY3" fmla="*/ 1574800 h 1574800"/>
              <a:gd name="connsiteX4" fmla="*/ 0 w 6510867"/>
              <a:gd name="connsiteY4" fmla="*/ 0 h 1574800"/>
              <a:gd name="connsiteX0" fmla="*/ 0 w 6047840"/>
              <a:gd name="connsiteY0" fmla="*/ 0 h 1574800"/>
              <a:gd name="connsiteX1" fmla="*/ 4859867 w 6047840"/>
              <a:gd name="connsiteY1" fmla="*/ 0 h 1574800"/>
              <a:gd name="connsiteX2" fmla="*/ 6047840 w 6047840"/>
              <a:gd name="connsiteY2" fmla="*/ 1574800 h 1574800"/>
              <a:gd name="connsiteX3" fmla="*/ 0 w 6047840"/>
              <a:gd name="connsiteY3" fmla="*/ 1574800 h 1574800"/>
              <a:gd name="connsiteX4" fmla="*/ 0 w 6047840"/>
              <a:gd name="connsiteY4" fmla="*/ 0 h 1574800"/>
              <a:gd name="connsiteX0" fmla="*/ 0 w 5518513"/>
              <a:gd name="connsiteY0" fmla="*/ 0 h 1607984"/>
              <a:gd name="connsiteX1" fmla="*/ 4859867 w 5518513"/>
              <a:gd name="connsiteY1" fmla="*/ 0 h 1607984"/>
              <a:gd name="connsiteX2" fmla="*/ 5518513 w 5518513"/>
              <a:gd name="connsiteY2" fmla="*/ 1607984 h 1607984"/>
              <a:gd name="connsiteX3" fmla="*/ 0 w 5518513"/>
              <a:gd name="connsiteY3" fmla="*/ 1574800 h 1607984"/>
              <a:gd name="connsiteX4" fmla="*/ 0 w 5518513"/>
              <a:gd name="connsiteY4" fmla="*/ 0 h 1607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8513" h="1607984">
                <a:moveTo>
                  <a:pt x="0" y="0"/>
                </a:moveTo>
                <a:lnTo>
                  <a:pt x="4859867" y="0"/>
                </a:lnTo>
                <a:lnTo>
                  <a:pt x="5518513" y="1607984"/>
                </a:lnTo>
                <a:lnTo>
                  <a:pt x="0" y="1574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DCC9C2A-57B6-41BB-BCE5-4F122A52EC8B}"/>
              </a:ext>
            </a:extLst>
          </p:cNvPr>
          <p:cNvSpPr/>
          <p:nvPr/>
        </p:nvSpPr>
        <p:spPr>
          <a:xfrm>
            <a:off x="7458754" y="4443209"/>
            <a:ext cx="276267" cy="276267"/>
          </a:xfrm>
          <a:prstGeom prst="ellipse">
            <a:avLst/>
          </a:prstGeom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E4CF1A-5A57-4188-98DC-F2836920FEAA}"/>
              </a:ext>
            </a:extLst>
          </p:cNvPr>
          <p:cNvSpPr/>
          <p:nvPr/>
        </p:nvSpPr>
        <p:spPr>
          <a:xfrm>
            <a:off x="9193410" y="4439836"/>
            <a:ext cx="276267" cy="276267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F98D3E2-EC3D-497B-821A-362A900C746D}"/>
              </a:ext>
            </a:extLst>
          </p:cNvPr>
          <p:cNvSpPr/>
          <p:nvPr/>
        </p:nvSpPr>
        <p:spPr>
          <a:xfrm>
            <a:off x="595497" y="5168335"/>
            <a:ext cx="702733" cy="702733"/>
          </a:xfrm>
          <a:prstGeom prst="ellipse">
            <a:avLst/>
          </a:prstGeom>
          <a:solidFill>
            <a:schemeClr val="bg1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54D7C24-5F4A-46CE-8B76-6E7A39CB24C7}"/>
              </a:ext>
            </a:extLst>
          </p:cNvPr>
          <p:cNvSpPr/>
          <p:nvPr/>
        </p:nvSpPr>
        <p:spPr>
          <a:xfrm>
            <a:off x="5781540" y="4258451"/>
            <a:ext cx="1328177" cy="1328177"/>
          </a:xfrm>
          <a:prstGeom prst="ellipse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5ABA350-F1D0-49E7-A370-C6D451C64623}"/>
              </a:ext>
            </a:extLst>
          </p:cNvPr>
          <p:cNvSpPr/>
          <p:nvPr/>
        </p:nvSpPr>
        <p:spPr>
          <a:xfrm>
            <a:off x="7950402" y="6220071"/>
            <a:ext cx="2435568" cy="2435568"/>
          </a:xfrm>
          <a:prstGeom prst="ellipse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0A722CF5-1256-42E5-8543-F6745929F361}"/>
              </a:ext>
            </a:extLst>
          </p:cNvPr>
          <p:cNvSpPr/>
          <p:nvPr/>
        </p:nvSpPr>
        <p:spPr>
          <a:xfrm>
            <a:off x="10853421" y="5827345"/>
            <a:ext cx="585939" cy="505120"/>
          </a:xfrm>
          <a:prstGeom prst="triangle">
            <a:avLst/>
          </a:prstGeom>
          <a:solidFill>
            <a:schemeClr val="accent6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6BE89A53-F983-4FE6-AE6C-8121D877641F}"/>
              </a:ext>
            </a:extLst>
          </p:cNvPr>
          <p:cNvSpPr/>
          <p:nvPr/>
        </p:nvSpPr>
        <p:spPr>
          <a:xfrm>
            <a:off x="6739139" y="3133856"/>
            <a:ext cx="1385995" cy="1194823"/>
          </a:xfrm>
          <a:prstGeom prst="triangle">
            <a:avLst/>
          </a:prstGeom>
          <a:noFill/>
          <a:ln>
            <a:solidFill>
              <a:schemeClr val="accent4"/>
            </a:solidFill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B0980DE3-BC51-47F9-A5E9-0D36BD2A14B9}"/>
              </a:ext>
            </a:extLst>
          </p:cNvPr>
          <p:cNvSpPr/>
          <p:nvPr/>
        </p:nvSpPr>
        <p:spPr>
          <a:xfrm rot="10800000">
            <a:off x="7180360" y="3748361"/>
            <a:ext cx="468376" cy="403772"/>
          </a:xfrm>
          <a:prstGeom prst="triangle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FE51C53D-D3A0-495F-B8CD-FE35C9F1E918}"/>
              </a:ext>
            </a:extLst>
          </p:cNvPr>
          <p:cNvSpPr/>
          <p:nvPr/>
        </p:nvSpPr>
        <p:spPr>
          <a:xfrm rot="10800000">
            <a:off x="5997520" y="2735019"/>
            <a:ext cx="1964422" cy="1693467"/>
          </a:xfrm>
          <a:prstGeom prst="triangle">
            <a:avLst/>
          </a:prstGeom>
          <a:solidFill>
            <a:schemeClr val="accent2">
              <a:alpha val="20000"/>
            </a:schemeClr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932D6CD8-73BC-4F3C-87FC-B619B3EA63DF}"/>
              </a:ext>
            </a:extLst>
          </p:cNvPr>
          <p:cNvSpPr/>
          <p:nvPr/>
        </p:nvSpPr>
        <p:spPr>
          <a:xfrm rot="10800000">
            <a:off x="5348251" y="1096113"/>
            <a:ext cx="1154470" cy="995233"/>
          </a:xfrm>
          <a:prstGeom prst="triangle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9FD1CCF-868E-4E5B-84E9-B6819FB06BA8}"/>
              </a:ext>
            </a:extLst>
          </p:cNvPr>
          <p:cNvSpPr/>
          <p:nvPr/>
        </p:nvSpPr>
        <p:spPr>
          <a:xfrm>
            <a:off x="8447711" y="-397273"/>
            <a:ext cx="3302000" cy="3302000"/>
          </a:xfrm>
          <a:prstGeom prst="ellipse">
            <a:avLst/>
          </a:prstGeom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BC01923-CD6B-4DD2-95B0-0F931FD185C2}"/>
              </a:ext>
            </a:extLst>
          </p:cNvPr>
          <p:cNvSpPr/>
          <p:nvPr/>
        </p:nvSpPr>
        <p:spPr>
          <a:xfrm>
            <a:off x="10089505" y="1928575"/>
            <a:ext cx="1451957" cy="1451957"/>
          </a:xfrm>
          <a:prstGeom prst="ellipse">
            <a:avLst/>
          </a:prstGeom>
          <a:solidFill>
            <a:schemeClr val="bg1"/>
          </a:solid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5E28AC6-5E57-47C6-B25D-FC1BD6E66788}"/>
              </a:ext>
            </a:extLst>
          </p:cNvPr>
          <p:cNvSpPr/>
          <p:nvPr/>
        </p:nvSpPr>
        <p:spPr>
          <a:xfrm>
            <a:off x="6404033" y="5416751"/>
            <a:ext cx="908634" cy="908634"/>
          </a:xfrm>
          <a:prstGeom prst="ellipse">
            <a:avLst/>
          </a:prstGeom>
          <a:blipFill>
            <a:blip r:embed="rId5"/>
            <a:tile tx="0" ty="0" sx="100000" sy="100000" flip="none" algn="tl"/>
          </a:blipFill>
          <a:ln>
            <a:noFill/>
          </a:ln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45412B9F-E01E-4E5C-A280-6A87B9CDA78F}"/>
              </a:ext>
            </a:extLst>
          </p:cNvPr>
          <p:cNvSpPr/>
          <p:nvPr/>
        </p:nvSpPr>
        <p:spPr>
          <a:xfrm>
            <a:off x="6693765" y="5007251"/>
            <a:ext cx="1632282" cy="1753826"/>
          </a:xfrm>
          <a:prstGeom prst="triangle">
            <a:avLst/>
          </a:prstGeom>
          <a:noFill/>
          <a:scene3d>
            <a:camera prst="orthographicFront">
              <a:rot lat="21000000" lon="20399999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DBC980-632A-40B9-BB81-DF61CC3B640E}"/>
              </a:ext>
            </a:extLst>
          </p:cNvPr>
          <p:cNvSpPr>
            <a:spLocks noGrp="1"/>
          </p:cNvSpPr>
          <p:nvPr>
            <p:ph type="title"/>
          </p:nvPr>
        </p:nvSpPr>
        <p:spPr>
          <a:scene3d>
            <a:camera prst="orthographicFront">
              <a:rot lat="21000000" lon="20399999" rev="0"/>
            </a:camera>
            <a:lightRig rig="threePt" dir="t"/>
          </a:scene3d>
        </p:spPr>
        <p:txBody>
          <a:bodyPr/>
          <a:lstStyle/>
          <a:p>
            <a:r>
              <a:rPr lang="en-US" dirty="0"/>
              <a:t>Link List Tutorial</a:t>
            </a:r>
          </a:p>
        </p:txBody>
      </p:sp>
    </p:spTree>
    <p:extLst>
      <p:ext uri="{BB962C8B-B14F-4D97-AF65-F5344CB8AC3E}">
        <p14:creationId xmlns:p14="http://schemas.microsoft.com/office/powerpoint/2010/main" val="662882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tro">
            <a:hlinkClick r:id="" action="ppaction://media"/>
            <a:extLst>
              <a:ext uri="{FF2B5EF4-FFF2-40B4-BE49-F238E27FC236}">
                <a16:creationId xmlns:a16="http://schemas.microsoft.com/office/drawing/2014/main" id="{33960690-AC54-4C2A-A6F5-91ED1D7759F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5D689A04-BBEC-441E-BB5F-DE42B29AA062}"/>
              </a:ext>
            </a:extLst>
          </p:cNvPr>
          <p:cNvSpPr/>
          <p:nvPr/>
        </p:nvSpPr>
        <p:spPr>
          <a:xfrm rot="10800000">
            <a:off x="3801978" y="2823735"/>
            <a:ext cx="3354793" cy="3216898"/>
          </a:xfrm>
          <a:prstGeom prst="triangle">
            <a:avLst/>
          </a:prstGeom>
          <a:solidFill>
            <a:schemeClr val="accent1">
              <a:alpha val="20000"/>
            </a:schemeClr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74818A37-0976-424C-9AA4-FA614FA033FE}"/>
              </a:ext>
            </a:extLst>
          </p:cNvPr>
          <p:cNvSpPr/>
          <p:nvPr/>
        </p:nvSpPr>
        <p:spPr>
          <a:xfrm>
            <a:off x="5564968" y="2022032"/>
            <a:ext cx="2362400" cy="2265296"/>
          </a:xfrm>
          <a:prstGeom prst="triangle">
            <a:avLst/>
          </a:prstGeom>
          <a:solidFill>
            <a:schemeClr val="accent4">
              <a:alpha val="20000"/>
            </a:schemeClr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B4BF503C-0098-4C6E-94BB-C2089679465E}"/>
              </a:ext>
            </a:extLst>
          </p:cNvPr>
          <p:cNvSpPr/>
          <p:nvPr/>
        </p:nvSpPr>
        <p:spPr>
          <a:xfrm>
            <a:off x="5451160" y="2953575"/>
            <a:ext cx="2362400" cy="2265296"/>
          </a:xfrm>
          <a:prstGeom prst="triangle">
            <a:avLst/>
          </a:prstGeom>
          <a:solidFill>
            <a:schemeClr val="accent6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E37AE37F-B885-4F01-9E46-34DE7453B218}"/>
              </a:ext>
            </a:extLst>
          </p:cNvPr>
          <p:cNvSpPr/>
          <p:nvPr/>
        </p:nvSpPr>
        <p:spPr>
          <a:xfrm>
            <a:off x="5172544" y="3248886"/>
            <a:ext cx="2362400" cy="2265296"/>
          </a:xfrm>
          <a:prstGeom prst="triangle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DDB7DD72-F9B3-445C-8FA5-527230BB3472}"/>
              </a:ext>
            </a:extLst>
          </p:cNvPr>
          <p:cNvSpPr/>
          <p:nvPr/>
        </p:nvSpPr>
        <p:spPr>
          <a:xfrm>
            <a:off x="5277983" y="3057982"/>
            <a:ext cx="2362400" cy="2265296"/>
          </a:xfrm>
          <a:prstGeom prst="triangl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0FD3C7B6-9F18-42AE-BC4A-145F4E58DDD2}"/>
              </a:ext>
            </a:extLst>
          </p:cNvPr>
          <p:cNvSpPr/>
          <p:nvPr/>
        </p:nvSpPr>
        <p:spPr>
          <a:xfrm rot="10800000">
            <a:off x="1669346" y="2374231"/>
            <a:ext cx="3968645" cy="3523575"/>
          </a:xfrm>
          <a:prstGeom prst="triangle">
            <a:avLst/>
          </a:prstGeom>
          <a:noFill/>
          <a:ln>
            <a:solidFill>
              <a:schemeClr val="tx1"/>
            </a:solidFill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8">
            <a:extLst>
              <a:ext uri="{FF2B5EF4-FFF2-40B4-BE49-F238E27FC236}">
                <a16:creationId xmlns:a16="http://schemas.microsoft.com/office/drawing/2014/main" id="{BF4AEE23-3A6F-4BB1-9885-7BF2B7DB1D13}"/>
              </a:ext>
            </a:extLst>
          </p:cNvPr>
          <p:cNvSpPr/>
          <p:nvPr/>
        </p:nvSpPr>
        <p:spPr>
          <a:xfrm>
            <a:off x="7056473" y="112295"/>
            <a:ext cx="2965084" cy="3833840"/>
          </a:xfrm>
          <a:custGeom>
            <a:avLst/>
            <a:gdLst>
              <a:gd name="connsiteX0" fmla="*/ 0 w 3584246"/>
              <a:gd name="connsiteY0" fmla="*/ 3089867 h 3089867"/>
              <a:gd name="connsiteX1" fmla="*/ 1792123 w 3584246"/>
              <a:gd name="connsiteY1" fmla="*/ 0 h 3089867"/>
              <a:gd name="connsiteX2" fmla="*/ 3584246 w 3584246"/>
              <a:gd name="connsiteY2" fmla="*/ 3089867 h 3089867"/>
              <a:gd name="connsiteX3" fmla="*/ 0 w 3584246"/>
              <a:gd name="connsiteY3" fmla="*/ 3089867 h 3089867"/>
              <a:gd name="connsiteX0" fmla="*/ 0 w 3584246"/>
              <a:gd name="connsiteY0" fmla="*/ 3089867 h 3089867"/>
              <a:gd name="connsiteX1" fmla="*/ 1792123 w 3584246"/>
              <a:gd name="connsiteY1" fmla="*/ 0 h 3089867"/>
              <a:gd name="connsiteX2" fmla="*/ 2392795 w 3584246"/>
              <a:gd name="connsiteY2" fmla="*/ 1028006 h 3089867"/>
              <a:gd name="connsiteX3" fmla="*/ 3584246 w 3584246"/>
              <a:gd name="connsiteY3" fmla="*/ 3089867 h 3089867"/>
              <a:gd name="connsiteX4" fmla="*/ 0 w 3584246"/>
              <a:gd name="connsiteY4" fmla="*/ 3089867 h 3089867"/>
              <a:gd name="connsiteX0" fmla="*/ 0 w 3584246"/>
              <a:gd name="connsiteY0" fmla="*/ 3089867 h 3093873"/>
              <a:gd name="connsiteX1" fmla="*/ 1792123 w 3584246"/>
              <a:gd name="connsiteY1" fmla="*/ 0 h 3093873"/>
              <a:gd name="connsiteX2" fmla="*/ 2392795 w 3584246"/>
              <a:gd name="connsiteY2" fmla="*/ 1028006 h 3093873"/>
              <a:gd name="connsiteX3" fmla="*/ 3584246 w 3584246"/>
              <a:gd name="connsiteY3" fmla="*/ 3089867 h 3093873"/>
              <a:gd name="connsiteX4" fmla="*/ 1605395 w 3584246"/>
              <a:gd name="connsiteY4" fmla="*/ 3093873 h 3093873"/>
              <a:gd name="connsiteX5" fmla="*/ 0 w 3584246"/>
              <a:gd name="connsiteY5" fmla="*/ 3089867 h 3093873"/>
              <a:gd name="connsiteX0" fmla="*/ 0 w 2392795"/>
              <a:gd name="connsiteY0" fmla="*/ 3089867 h 3093873"/>
              <a:gd name="connsiteX1" fmla="*/ 1792123 w 2392795"/>
              <a:gd name="connsiteY1" fmla="*/ 0 h 3093873"/>
              <a:gd name="connsiteX2" fmla="*/ 2392795 w 2392795"/>
              <a:gd name="connsiteY2" fmla="*/ 1028006 h 3093873"/>
              <a:gd name="connsiteX3" fmla="*/ 2009446 w 2392795"/>
              <a:gd name="connsiteY3" fmla="*/ 2040000 h 3093873"/>
              <a:gd name="connsiteX4" fmla="*/ 1605395 w 2392795"/>
              <a:gd name="connsiteY4" fmla="*/ 3093873 h 3093873"/>
              <a:gd name="connsiteX5" fmla="*/ 0 w 2392795"/>
              <a:gd name="connsiteY5" fmla="*/ 3089867 h 3093873"/>
              <a:gd name="connsiteX0" fmla="*/ 0 w 2392795"/>
              <a:gd name="connsiteY0" fmla="*/ 3089867 h 3093873"/>
              <a:gd name="connsiteX1" fmla="*/ 1792123 w 2392795"/>
              <a:gd name="connsiteY1" fmla="*/ 0 h 3093873"/>
              <a:gd name="connsiteX2" fmla="*/ 2392795 w 2392795"/>
              <a:gd name="connsiteY2" fmla="*/ 1028006 h 3093873"/>
              <a:gd name="connsiteX3" fmla="*/ 2009446 w 2392795"/>
              <a:gd name="connsiteY3" fmla="*/ 2040000 h 3093873"/>
              <a:gd name="connsiteX4" fmla="*/ 1486862 w 2392795"/>
              <a:gd name="connsiteY4" fmla="*/ 3093873 h 3093873"/>
              <a:gd name="connsiteX5" fmla="*/ 0 w 2392795"/>
              <a:gd name="connsiteY5" fmla="*/ 3089867 h 3093873"/>
              <a:gd name="connsiteX0" fmla="*/ 0 w 2392795"/>
              <a:gd name="connsiteY0" fmla="*/ 3089867 h 3093873"/>
              <a:gd name="connsiteX1" fmla="*/ 1792123 w 2392795"/>
              <a:gd name="connsiteY1" fmla="*/ 0 h 3093873"/>
              <a:gd name="connsiteX2" fmla="*/ 2392795 w 2392795"/>
              <a:gd name="connsiteY2" fmla="*/ 1028006 h 3093873"/>
              <a:gd name="connsiteX3" fmla="*/ 1967112 w 2392795"/>
              <a:gd name="connsiteY3" fmla="*/ 2040000 h 3093873"/>
              <a:gd name="connsiteX4" fmla="*/ 1486862 w 2392795"/>
              <a:gd name="connsiteY4" fmla="*/ 3093873 h 3093873"/>
              <a:gd name="connsiteX5" fmla="*/ 0 w 2392795"/>
              <a:gd name="connsiteY5" fmla="*/ 3089867 h 3093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92795" h="3093873">
                <a:moveTo>
                  <a:pt x="0" y="3089867"/>
                </a:moveTo>
                <a:lnTo>
                  <a:pt x="1792123" y="0"/>
                </a:lnTo>
                <a:lnTo>
                  <a:pt x="2392795" y="1028006"/>
                </a:lnTo>
                <a:lnTo>
                  <a:pt x="1967112" y="2040000"/>
                </a:lnTo>
                <a:lnTo>
                  <a:pt x="1486862" y="3093873"/>
                </a:lnTo>
                <a:lnTo>
                  <a:pt x="0" y="3089867"/>
                </a:lnTo>
                <a:close/>
              </a:path>
            </a:pathLst>
          </a:custGeom>
          <a:blipFill dpi="0" rotWithShape="1">
            <a:blip r:embed="rId7"/>
            <a:srcRect/>
            <a:tile tx="0" ty="0" sx="100000" sy="100000" flip="none" algn="tl"/>
          </a:blip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EF46F758-E16F-403E-8F7D-5E5F9AA292C1}"/>
              </a:ext>
            </a:extLst>
          </p:cNvPr>
          <p:cNvSpPr/>
          <p:nvPr/>
        </p:nvSpPr>
        <p:spPr>
          <a:xfrm>
            <a:off x="832198" y="4170947"/>
            <a:ext cx="2237981" cy="1929294"/>
          </a:xfrm>
          <a:prstGeom prst="triangle">
            <a:avLst/>
          </a:prstGeom>
          <a:solidFill>
            <a:schemeClr val="accent4">
              <a:alpha val="25000"/>
            </a:schemeClr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0AAF65E-7E30-4E03-9E17-F2987DCBAAF2}"/>
              </a:ext>
            </a:extLst>
          </p:cNvPr>
          <p:cNvSpPr/>
          <p:nvPr/>
        </p:nvSpPr>
        <p:spPr>
          <a:xfrm>
            <a:off x="1599250" y="1352639"/>
            <a:ext cx="703810" cy="703810"/>
          </a:xfrm>
          <a:prstGeom prst="ellipse">
            <a:avLst/>
          </a:prstGeom>
          <a:solidFill>
            <a:schemeClr val="accent3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68CE789-5E4E-4509-B023-A46AE8A92043}"/>
              </a:ext>
            </a:extLst>
          </p:cNvPr>
          <p:cNvSpPr/>
          <p:nvPr/>
        </p:nvSpPr>
        <p:spPr>
          <a:xfrm>
            <a:off x="1768276" y="1521664"/>
            <a:ext cx="374073" cy="374073"/>
          </a:xfrm>
          <a:prstGeom prst="ellipse">
            <a:avLst/>
          </a:prstGeom>
          <a:solidFill>
            <a:schemeClr val="bg1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F104E98-4E87-4444-8589-D15D42522372}"/>
              </a:ext>
            </a:extLst>
          </p:cNvPr>
          <p:cNvSpPr/>
          <p:nvPr/>
        </p:nvSpPr>
        <p:spPr>
          <a:xfrm>
            <a:off x="1322595" y="902731"/>
            <a:ext cx="152401" cy="152401"/>
          </a:xfrm>
          <a:prstGeom prst="ellipse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AE0E9B9-0E80-4290-A2D2-6BD200E8C886}"/>
              </a:ext>
            </a:extLst>
          </p:cNvPr>
          <p:cNvSpPr/>
          <p:nvPr/>
        </p:nvSpPr>
        <p:spPr>
          <a:xfrm>
            <a:off x="-811689" y="3904425"/>
            <a:ext cx="2746918" cy="2368033"/>
          </a:xfrm>
          <a:prstGeom prst="triangle">
            <a:avLst/>
          </a:prstGeom>
          <a:blipFill dpi="0" rotWithShape="1">
            <a:blip r:embed="rId8"/>
            <a:srcRect/>
            <a:tile tx="0" ty="0" sx="100000" sy="100000" flip="none" algn="tl"/>
          </a:blip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EF925C35-04BB-48CC-84BC-C4FB9295D4C8}"/>
              </a:ext>
            </a:extLst>
          </p:cNvPr>
          <p:cNvSpPr/>
          <p:nvPr/>
        </p:nvSpPr>
        <p:spPr>
          <a:xfrm>
            <a:off x="-1110218" y="2779523"/>
            <a:ext cx="9356080" cy="1230800"/>
          </a:xfrm>
          <a:custGeom>
            <a:avLst/>
            <a:gdLst>
              <a:gd name="connsiteX0" fmla="*/ 0 w 6510867"/>
              <a:gd name="connsiteY0" fmla="*/ 0 h 1574800"/>
              <a:gd name="connsiteX1" fmla="*/ 6510867 w 6510867"/>
              <a:gd name="connsiteY1" fmla="*/ 0 h 1574800"/>
              <a:gd name="connsiteX2" fmla="*/ 6510867 w 6510867"/>
              <a:gd name="connsiteY2" fmla="*/ 1574800 h 1574800"/>
              <a:gd name="connsiteX3" fmla="*/ 0 w 6510867"/>
              <a:gd name="connsiteY3" fmla="*/ 1574800 h 1574800"/>
              <a:gd name="connsiteX4" fmla="*/ 0 w 6510867"/>
              <a:gd name="connsiteY4" fmla="*/ 0 h 1574800"/>
              <a:gd name="connsiteX0" fmla="*/ 0 w 6510867"/>
              <a:gd name="connsiteY0" fmla="*/ 0 h 1574800"/>
              <a:gd name="connsiteX1" fmla="*/ 4859867 w 6510867"/>
              <a:gd name="connsiteY1" fmla="*/ 0 h 1574800"/>
              <a:gd name="connsiteX2" fmla="*/ 6510867 w 6510867"/>
              <a:gd name="connsiteY2" fmla="*/ 1574800 h 1574800"/>
              <a:gd name="connsiteX3" fmla="*/ 0 w 6510867"/>
              <a:gd name="connsiteY3" fmla="*/ 1574800 h 1574800"/>
              <a:gd name="connsiteX4" fmla="*/ 0 w 6510867"/>
              <a:gd name="connsiteY4" fmla="*/ 0 h 1574800"/>
              <a:gd name="connsiteX0" fmla="*/ 0 w 6047840"/>
              <a:gd name="connsiteY0" fmla="*/ 0 h 1574800"/>
              <a:gd name="connsiteX1" fmla="*/ 4859867 w 6047840"/>
              <a:gd name="connsiteY1" fmla="*/ 0 h 1574800"/>
              <a:gd name="connsiteX2" fmla="*/ 6047840 w 6047840"/>
              <a:gd name="connsiteY2" fmla="*/ 1574800 h 1574800"/>
              <a:gd name="connsiteX3" fmla="*/ 0 w 6047840"/>
              <a:gd name="connsiteY3" fmla="*/ 1574800 h 1574800"/>
              <a:gd name="connsiteX4" fmla="*/ 0 w 6047840"/>
              <a:gd name="connsiteY4" fmla="*/ 0 h 1574800"/>
              <a:gd name="connsiteX0" fmla="*/ 0 w 5518513"/>
              <a:gd name="connsiteY0" fmla="*/ 0 h 1607984"/>
              <a:gd name="connsiteX1" fmla="*/ 4859867 w 5518513"/>
              <a:gd name="connsiteY1" fmla="*/ 0 h 1607984"/>
              <a:gd name="connsiteX2" fmla="*/ 5518513 w 5518513"/>
              <a:gd name="connsiteY2" fmla="*/ 1607984 h 1607984"/>
              <a:gd name="connsiteX3" fmla="*/ 0 w 5518513"/>
              <a:gd name="connsiteY3" fmla="*/ 1574800 h 1607984"/>
              <a:gd name="connsiteX4" fmla="*/ 0 w 5518513"/>
              <a:gd name="connsiteY4" fmla="*/ 0 h 1607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8513" h="1607984">
                <a:moveTo>
                  <a:pt x="0" y="0"/>
                </a:moveTo>
                <a:lnTo>
                  <a:pt x="4859867" y="0"/>
                </a:lnTo>
                <a:lnTo>
                  <a:pt x="5518513" y="1607984"/>
                </a:lnTo>
                <a:lnTo>
                  <a:pt x="0" y="1574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ECA5871-23CF-4F96-91E3-61D9B1654A1D}"/>
              </a:ext>
            </a:extLst>
          </p:cNvPr>
          <p:cNvSpPr>
            <a:spLocks noChangeAspect="1"/>
          </p:cNvSpPr>
          <p:nvPr/>
        </p:nvSpPr>
        <p:spPr>
          <a:xfrm>
            <a:off x="10168909" y="3274765"/>
            <a:ext cx="365760" cy="365760"/>
          </a:xfrm>
          <a:prstGeom prst="ellipse">
            <a:avLst/>
          </a:prstGeom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7301A55-791F-4DAC-8791-2AE08B61EA37}"/>
              </a:ext>
            </a:extLst>
          </p:cNvPr>
          <p:cNvSpPr/>
          <p:nvPr/>
        </p:nvSpPr>
        <p:spPr>
          <a:xfrm>
            <a:off x="12104454" y="4374828"/>
            <a:ext cx="276267" cy="276267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2B24A66-2ACB-4637-BDC5-5520938FD818}"/>
              </a:ext>
            </a:extLst>
          </p:cNvPr>
          <p:cNvSpPr/>
          <p:nvPr/>
        </p:nvSpPr>
        <p:spPr>
          <a:xfrm>
            <a:off x="1730789" y="5012463"/>
            <a:ext cx="702733" cy="702733"/>
          </a:xfrm>
          <a:prstGeom prst="ellipse">
            <a:avLst/>
          </a:prstGeom>
          <a:solidFill>
            <a:schemeClr val="bg1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E64D8A3-0B35-4599-AF38-4768AA9F80CB}"/>
              </a:ext>
            </a:extLst>
          </p:cNvPr>
          <p:cNvSpPr/>
          <p:nvPr/>
        </p:nvSpPr>
        <p:spPr>
          <a:xfrm>
            <a:off x="6659362" y="4029834"/>
            <a:ext cx="1380545" cy="1380545"/>
          </a:xfrm>
          <a:prstGeom prst="ellipse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AB14C15-D5BD-4311-AFA4-3B26A701C825}"/>
              </a:ext>
            </a:extLst>
          </p:cNvPr>
          <p:cNvSpPr/>
          <p:nvPr/>
        </p:nvSpPr>
        <p:spPr>
          <a:xfrm>
            <a:off x="8488518" y="6179127"/>
            <a:ext cx="3302000" cy="3302000"/>
          </a:xfrm>
          <a:prstGeom prst="ellipse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A4DC98-FC3C-45F4-9642-2608FEDA9738}"/>
              </a:ext>
            </a:extLst>
          </p:cNvPr>
          <p:cNvSpPr/>
          <p:nvPr/>
        </p:nvSpPr>
        <p:spPr>
          <a:xfrm>
            <a:off x="12563180" y="6259544"/>
            <a:ext cx="585939" cy="505120"/>
          </a:xfrm>
          <a:prstGeom prst="triangle">
            <a:avLst/>
          </a:prstGeom>
          <a:solidFill>
            <a:schemeClr val="accent6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F947C51B-EF9D-408C-A5D8-18FA52EB03B8}"/>
              </a:ext>
            </a:extLst>
          </p:cNvPr>
          <p:cNvSpPr/>
          <p:nvPr/>
        </p:nvSpPr>
        <p:spPr>
          <a:xfrm>
            <a:off x="6696759" y="3066088"/>
            <a:ext cx="1385995" cy="1194823"/>
          </a:xfrm>
          <a:prstGeom prst="triangle">
            <a:avLst/>
          </a:prstGeom>
          <a:noFill/>
          <a:ln>
            <a:solidFill>
              <a:schemeClr val="accent4"/>
            </a:solidFill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135001C-01F7-45DC-ABF3-915B22FD578F}"/>
              </a:ext>
            </a:extLst>
          </p:cNvPr>
          <p:cNvSpPr/>
          <p:nvPr/>
        </p:nvSpPr>
        <p:spPr>
          <a:xfrm rot="10800000">
            <a:off x="7137980" y="3680593"/>
            <a:ext cx="468376" cy="403772"/>
          </a:xfrm>
          <a:prstGeom prst="triangle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0B8A6B2E-B8C3-44E7-9F4D-FFEB8705060D}"/>
              </a:ext>
            </a:extLst>
          </p:cNvPr>
          <p:cNvSpPr/>
          <p:nvPr/>
        </p:nvSpPr>
        <p:spPr>
          <a:xfrm rot="10800000">
            <a:off x="6054071" y="2647208"/>
            <a:ext cx="1964422" cy="1693467"/>
          </a:xfrm>
          <a:prstGeom prst="triangle">
            <a:avLst/>
          </a:prstGeom>
          <a:solidFill>
            <a:schemeClr val="accent2">
              <a:alpha val="20000"/>
            </a:schemeClr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F5FB9ACF-AF44-4A64-8159-175D054632A9}"/>
              </a:ext>
            </a:extLst>
          </p:cNvPr>
          <p:cNvSpPr/>
          <p:nvPr/>
        </p:nvSpPr>
        <p:spPr>
          <a:xfrm rot="10800000">
            <a:off x="5631541" y="967994"/>
            <a:ext cx="1154470" cy="995233"/>
          </a:xfrm>
          <a:prstGeom prst="triangle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B6ABA6F-3778-42B8-BA89-2CBB403439EE}"/>
              </a:ext>
            </a:extLst>
          </p:cNvPr>
          <p:cNvSpPr>
            <a:spLocks noChangeAspect="1"/>
          </p:cNvSpPr>
          <p:nvPr/>
        </p:nvSpPr>
        <p:spPr>
          <a:xfrm>
            <a:off x="9096913" y="-1321049"/>
            <a:ext cx="3657600" cy="3657600"/>
          </a:xfrm>
          <a:prstGeom prst="ellipse">
            <a:avLst/>
          </a:prstGeom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95502D4-9B6B-42D0-9E74-B1A0881C5C5E}"/>
              </a:ext>
            </a:extLst>
          </p:cNvPr>
          <p:cNvSpPr/>
          <p:nvPr/>
        </p:nvSpPr>
        <p:spPr>
          <a:xfrm>
            <a:off x="11209463" y="1434152"/>
            <a:ext cx="1451957" cy="1451957"/>
          </a:xfrm>
          <a:prstGeom prst="ellipse">
            <a:avLst/>
          </a:prstGeom>
          <a:solidFill>
            <a:schemeClr val="bg1"/>
          </a:solid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C76A6FF-5B8D-41B6-B344-C91473FE5BFD}"/>
              </a:ext>
            </a:extLst>
          </p:cNvPr>
          <p:cNvSpPr/>
          <p:nvPr/>
        </p:nvSpPr>
        <p:spPr>
          <a:xfrm rot="10618464">
            <a:off x="7227929" y="5131215"/>
            <a:ext cx="978891" cy="978891"/>
          </a:xfrm>
          <a:prstGeom prst="ellipse">
            <a:avLst/>
          </a:prstGeom>
          <a:blipFill>
            <a:blip r:embed="rId9"/>
            <a:tile tx="0" ty="0" sx="100000" sy="100000" flip="none" algn="tl"/>
          </a:blipFill>
          <a:ln>
            <a:noFill/>
          </a:ln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7107CA21-28BF-46C5-91AA-20088507BEDF}"/>
              </a:ext>
            </a:extLst>
          </p:cNvPr>
          <p:cNvSpPr/>
          <p:nvPr/>
        </p:nvSpPr>
        <p:spPr>
          <a:xfrm>
            <a:off x="7620408" y="4815136"/>
            <a:ext cx="1609522" cy="1729372"/>
          </a:xfrm>
          <a:prstGeom prst="triangle">
            <a:avLst/>
          </a:prstGeom>
          <a:noFill/>
          <a:scene3d>
            <a:camera prst="orthographicFront">
              <a:rot lat="0" lon="1799953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C5A09F-C813-449D-9FB1-AC2D1966F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 List Tutorial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867411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300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1" objId="2"/>
        <p14:stopEvt time="3112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865C6-CCB7-4869-8E20-F085B34F7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2651"/>
            <a:ext cx="5495544" cy="612648"/>
          </a:xfrm>
        </p:spPr>
        <p:txBody>
          <a:bodyPr/>
          <a:lstStyle/>
          <a:p>
            <a:r>
              <a:rPr lang="en-US" dirty="0"/>
              <a:t>What is Link List ?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4D3959-0A47-43EA-AA24-7C3477F85AB3}"/>
              </a:ext>
            </a:extLst>
          </p:cNvPr>
          <p:cNvSpPr/>
          <p:nvPr/>
        </p:nvSpPr>
        <p:spPr>
          <a:xfrm>
            <a:off x="2164830" y="3190462"/>
            <a:ext cx="874643" cy="47707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06D0CF-3A94-4B4B-951B-2B80B24F8122}"/>
              </a:ext>
            </a:extLst>
          </p:cNvPr>
          <p:cNvSpPr/>
          <p:nvPr/>
        </p:nvSpPr>
        <p:spPr>
          <a:xfrm>
            <a:off x="3039473" y="3190461"/>
            <a:ext cx="463827" cy="47707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AA62799-8408-4CB1-8C6E-28320EC3D0EB}"/>
              </a:ext>
            </a:extLst>
          </p:cNvPr>
          <p:cNvCxnSpPr>
            <a:cxnSpLocks/>
          </p:cNvCxnSpPr>
          <p:nvPr/>
        </p:nvCxnSpPr>
        <p:spPr>
          <a:xfrm>
            <a:off x="3254872" y="3429000"/>
            <a:ext cx="41578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0E9E308-9DB9-4716-B1AE-80EE0C5BB5C7}"/>
              </a:ext>
            </a:extLst>
          </p:cNvPr>
          <p:cNvSpPr txBox="1"/>
          <p:nvPr/>
        </p:nvSpPr>
        <p:spPr>
          <a:xfrm>
            <a:off x="3718699" y="3059668"/>
            <a:ext cx="4754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Address of next block of data</a:t>
            </a:r>
          </a:p>
        </p:txBody>
      </p:sp>
      <p:pic>
        <p:nvPicPr>
          <p:cNvPr id="15" name="Link list is a Data structure used for storing collections of data">
            <a:hlinkClick r:id="" action="ppaction://media"/>
            <a:extLst>
              <a:ext uri="{FF2B5EF4-FFF2-40B4-BE49-F238E27FC236}">
                <a16:creationId xmlns:a16="http://schemas.microsoft.com/office/drawing/2014/main" id="{A5A33C8E-103A-4BF0-8920-274C30FD43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23828" y1="25000" x2="23828" y2="25000"/>
                        <a14:backgroundMark x1="23828" y1="25000" x2="23828" y2="25000"/>
                        <a14:backgroundMark x1="42188" y1="39063" x2="69922" y2="43750"/>
                        <a14:backgroundMark x1="14453" y1="34375" x2="14453" y2="34375"/>
                        <a14:backgroundMark x1="14453" y1="34375" x2="14453" y2="34375"/>
                        <a14:backgroundMark x1="30859" y1="50391" x2="30859" y2="50391"/>
                        <a14:backgroundMark x1="30859" y1="50391" x2="30859" y2="50391"/>
                        <a14:backgroundMark x1="30859" y1="50391" x2="30859" y2="50391"/>
                        <a14:backgroundMark x1="30859" y1="50391" x2="30859" y2="50391"/>
                        <a14:backgroundMark x1="30859" y1="50391" x2="51563" y2="34375"/>
                        <a14:backgroundMark x1="51563" y1="34375" x2="51563" y2="34375"/>
                        <a14:backgroundMark x1="23828" y1="52734" x2="60938" y2="0"/>
                        <a14:backgroundMark x1="16797" y1="78125" x2="89844" y2="41406"/>
                        <a14:backgroundMark x1="89844" y1="41406" x2="92969" y2="414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17982" y="-727341"/>
            <a:ext cx="609600" cy="6096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6F375CA-13A7-4BAD-B9DC-B1FA9661A075}"/>
              </a:ext>
            </a:extLst>
          </p:cNvPr>
          <p:cNvSpPr/>
          <p:nvPr/>
        </p:nvSpPr>
        <p:spPr>
          <a:xfrm>
            <a:off x="8045970" y="3190462"/>
            <a:ext cx="874643" cy="47707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D62BCC-958E-4D73-A172-42153D79844F}"/>
              </a:ext>
            </a:extLst>
          </p:cNvPr>
          <p:cNvSpPr/>
          <p:nvPr/>
        </p:nvSpPr>
        <p:spPr>
          <a:xfrm>
            <a:off x="8920613" y="3190461"/>
            <a:ext cx="463827" cy="47707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5B45C6-2DB1-4C77-A42E-2E49DECCAD02}"/>
              </a:ext>
            </a:extLst>
          </p:cNvPr>
          <p:cNvSpPr txBox="1"/>
          <p:nvPr/>
        </p:nvSpPr>
        <p:spPr>
          <a:xfrm>
            <a:off x="2457099" y="4353852"/>
            <a:ext cx="930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Node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E0C5DAE-EED4-4E7F-8BC7-912D70E3632C}"/>
              </a:ext>
            </a:extLst>
          </p:cNvPr>
          <p:cNvCxnSpPr>
            <a:stCxn id="21" idx="0"/>
          </p:cNvCxnSpPr>
          <p:nvPr/>
        </p:nvCxnSpPr>
        <p:spPr>
          <a:xfrm flipH="1" flipV="1">
            <a:off x="2920926" y="3852206"/>
            <a:ext cx="1566" cy="501646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99868D66-155D-41DC-9B85-74E5C2CEBA70}"/>
              </a:ext>
            </a:extLst>
          </p:cNvPr>
          <p:cNvSpPr/>
          <p:nvPr/>
        </p:nvSpPr>
        <p:spPr>
          <a:xfrm>
            <a:off x="1881956" y="2688815"/>
            <a:ext cx="1836743" cy="1132904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5F8F4C2-28E7-4452-935E-77F5F79A0F6C}"/>
              </a:ext>
            </a:extLst>
          </p:cNvPr>
          <p:cNvSpPr txBox="1"/>
          <p:nvPr/>
        </p:nvSpPr>
        <p:spPr>
          <a:xfrm>
            <a:off x="569837" y="1155691"/>
            <a:ext cx="65624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Link list is a Data structure used for storing collections of data. 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652C96A-13EF-47AB-870B-5F73C2916589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3441284" y="3680646"/>
            <a:ext cx="776826" cy="690058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6F0DC32-E16C-44CE-8F2E-E77A6E14D56F}"/>
              </a:ext>
            </a:extLst>
          </p:cNvPr>
          <p:cNvSpPr txBox="1"/>
          <p:nvPr/>
        </p:nvSpPr>
        <p:spPr>
          <a:xfrm>
            <a:off x="3752717" y="4370704"/>
            <a:ext cx="930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Pointer</a:t>
            </a:r>
          </a:p>
        </p:txBody>
      </p:sp>
    </p:spTree>
    <p:extLst>
      <p:ext uri="{BB962C8B-B14F-4D97-AF65-F5344CB8AC3E}">
        <p14:creationId xmlns:p14="http://schemas.microsoft.com/office/powerpoint/2010/main" val="30928511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6385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7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7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7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84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9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113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11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1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14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14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2" grpId="0"/>
      <p:bldP spid="3" grpId="0" animBg="1"/>
      <p:bldP spid="4" grpId="0" animBg="1"/>
      <p:bldP spid="13" grpId="0"/>
      <p:bldP spid="19" grpId="0" animBg="1"/>
      <p:bldP spid="20" grpId="0" animBg="1"/>
      <p:bldP spid="21" grpId="0"/>
      <p:bldP spid="24" grpId="0" animBg="1"/>
      <p:bldP spid="25" grpId="0" build="allAtOnce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865C6-CCB7-4869-8E20-F085B34F7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2651"/>
            <a:ext cx="5495544" cy="612648"/>
          </a:xfrm>
        </p:spPr>
        <p:txBody>
          <a:bodyPr/>
          <a:lstStyle/>
          <a:p>
            <a:r>
              <a:rPr lang="en-US" dirty="0"/>
              <a:t>Why Link List ?</a:t>
            </a:r>
          </a:p>
        </p:txBody>
      </p:sp>
      <p:pic>
        <p:nvPicPr>
          <p:cNvPr id="5" name="Why do we use link list">
            <a:hlinkClick r:id="" action="ppaction://media"/>
            <a:extLst>
              <a:ext uri="{FF2B5EF4-FFF2-40B4-BE49-F238E27FC236}">
                <a16:creationId xmlns:a16="http://schemas.microsoft.com/office/drawing/2014/main" id="{C4D3A585-99A2-4A0A-9663-3FD9227C1A7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-1226657"/>
            <a:ext cx="440001" cy="609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D0E5792-6DF0-4CC0-85F4-ED32B7988BAC}"/>
              </a:ext>
            </a:extLst>
          </p:cNvPr>
          <p:cNvSpPr txBox="1"/>
          <p:nvPr/>
        </p:nvSpPr>
        <p:spPr>
          <a:xfrm>
            <a:off x="569837" y="1155691"/>
            <a:ext cx="103866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Arrays can be used to store linear data of similar types but arrays have the following limitations,</a:t>
            </a:r>
          </a:p>
          <a:p>
            <a:endParaRPr lang="en-US" sz="2400" dirty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</a:rPr>
              <a:t>Size of array is fixed.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</a:rPr>
              <a:t>Inserting an element can be expensive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</a:rPr>
              <a:t>But Link List is </a:t>
            </a:r>
            <a:r>
              <a:rPr lang="en-US" sz="2400" dirty="0">
                <a:solidFill>
                  <a:srgbClr val="002060"/>
                </a:solidFill>
              </a:rPr>
              <a:t>Dynamic.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</a:rPr>
              <a:t>Insertion and deletion is easy</a:t>
            </a:r>
          </a:p>
          <a:p>
            <a:r>
              <a:rPr lang="en-US" sz="2400" dirty="0">
                <a:solidFill>
                  <a:srgbClr val="C00000"/>
                </a:solidFill>
              </a:rPr>
              <a:t>  </a:t>
            </a:r>
          </a:p>
        </p:txBody>
      </p:sp>
      <p:pic>
        <p:nvPicPr>
          <p:cNvPr id="6" name="Arrays can be used to store linear data of">
            <a:hlinkClick r:id="" action="ppaction://media"/>
            <a:extLst>
              <a:ext uri="{FF2B5EF4-FFF2-40B4-BE49-F238E27FC236}">
                <a16:creationId xmlns:a16="http://schemas.microsoft.com/office/drawing/2014/main" id="{DB71737B-EFCA-4579-A563-53C13871D697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18125" y="-1100274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7128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8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14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7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7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7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3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30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7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7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3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300" fill="hold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300" fill="hold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3000" fill="hold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0" fill="hold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17" grpId="0" uiExpand="1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2F70E-4867-40A2-908B-80A0AD09E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40524" y="0"/>
            <a:ext cx="13032523" cy="612648"/>
          </a:xfrm>
        </p:spPr>
        <p:txBody>
          <a:bodyPr/>
          <a:lstStyle/>
          <a:p>
            <a:r>
              <a:rPr lang="en-US" dirty="0"/>
              <a:t>What are basic operations of a Link List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F8F5E9-0BAA-4FF6-9753-9E342B4F9C39}"/>
              </a:ext>
            </a:extLst>
          </p:cNvPr>
          <p:cNvSpPr txBox="1"/>
          <p:nvPr/>
        </p:nvSpPr>
        <p:spPr>
          <a:xfrm>
            <a:off x="902683" y="1120676"/>
            <a:ext cx="103866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The basic Operations are, </a:t>
            </a:r>
          </a:p>
          <a:p>
            <a:endParaRPr lang="en-US" sz="2400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Insert()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Delete ()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Count() / Length()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Search()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Traverse()</a:t>
            </a:r>
          </a:p>
        </p:txBody>
      </p:sp>
      <p:pic>
        <p:nvPicPr>
          <p:cNvPr id="6" name="What are basic operations of a Link List">
            <a:hlinkClick r:id="" action="ppaction://media"/>
            <a:extLst>
              <a:ext uri="{FF2B5EF4-FFF2-40B4-BE49-F238E27FC236}">
                <a16:creationId xmlns:a16="http://schemas.microsoft.com/office/drawing/2014/main" id="{A1436FBF-93BB-4632-B43E-E62FBE862C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99014" y="-8636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238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2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2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2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75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5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9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9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9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8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300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4" grpId="0" uiExpand="1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E0EDE330-3784-46AA-A9CD-880AEF10AAB4}"/>
              </a:ext>
            </a:extLst>
          </p:cNvPr>
          <p:cNvSpPr/>
          <p:nvPr/>
        </p:nvSpPr>
        <p:spPr>
          <a:xfrm rot="10800000">
            <a:off x="3450546" y="3861870"/>
            <a:ext cx="2992763" cy="2692261"/>
          </a:xfrm>
          <a:prstGeom prst="triangle">
            <a:avLst/>
          </a:prstGeom>
          <a:solidFill>
            <a:schemeClr val="accent2">
              <a:lumMod val="60000"/>
              <a:lumOff val="40000"/>
              <a:alpha val="35000"/>
            </a:schemeClr>
          </a:solidFill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A00D0A1-08FA-4C79-91AC-D7FD81CCE429}"/>
              </a:ext>
            </a:extLst>
          </p:cNvPr>
          <p:cNvGrpSpPr/>
          <p:nvPr/>
        </p:nvGrpSpPr>
        <p:grpSpPr>
          <a:xfrm>
            <a:off x="-2539335" y="1075902"/>
            <a:ext cx="4790230" cy="4795509"/>
            <a:chOff x="-3019695" y="528087"/>
            <a:chExt cx="6167811" cy="6174609"/>
          </a:xfrm>
          <a:scene3d>
            <a:camera prst="orthographicFront">
              <a:rot lat="21000000" lon="600000" rev="0"/>
            </a:camera>
            <a:lightRig rig="threePt" dir="t"/>
          </a:scene3d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686CA31-A807-4AFB-8E5B-6B4FB00A63A3}"/>
                </a:ext>
              </a:extLst>
            </p:cNvPr>
            <p:cNvGrpSpPr/>
            <p:nvPr userDrawn="1"/>
          </p:nvGrpSpPr>
          <p:grpSpPr>
            <a:xfrm>
              <a:off x="-3019695" y="534885"/>
              <a:ext cx="6167811" cy="6167811"/>
              <a:chOff x="-3019695" y="534885"/>
              <a:chExt cx="6167811" cy="6167811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8D4257D-390B-45F2-90B5-77F21A13A76C}"/>
                  </a:ext>
                </a:extLst>
              </p:cNvPr>
              <p:cNvGrpSpPr/>
              <p:nvPr userDrawn="1"/>
            </p:nvGrpSpPr>
            <p:grpSpPr>
              <a:xfrm>
                <a:off x="-3019695" y="534885"/>
                <a:ext cx="6167811" cy="6167811"/>
                <a:chOff x="-3019695" y="534885"/>
                <a:chExt cx="6167811" cy="6167811"/>
              </a:xfrm>
            </p:grpSpPr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D3AD533B-E083-4A15-8892-860478A7A30E}"/>
                    </a:ext>
                  </a:extLst>
                </p:cNvPr>
                <p:cNvSpPr/>
                <p:nvPr userDrawn="1"/>
              </p:nvSpPr>
              <p:spPr>
                <a:xfrm>
                  <a:off x="-3019695" y="534885"/>
                  <a:ext cx="6167811" cy="616781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" name="Pentagon 12">
                  <a:extLst>
                    <a:ext uri="{FF2B5EF4-FFF2-40B4-BE49-F238E27FC236}">
                      <a16:creationId xmlns:a16="http://schemas.microsoft.com/office/drawing/2014/main" id="{34A99D9C-6B81-41AA-BE50-54FA35BF1F6F}"/>
                    </a:ext>
                  </a:extLst>
                </p:cNvPr>
                <p:cNvSpPr/>
                <p:nvPr userDrawn="1"/>
              </p:nvSpPr>
              <p:spPr>
                <a:xfrm>
                  <a:off x="-2827283" y="569321"/>
                  <a:ext cx="5819368" cy="5547700"/>
                </a:xfrm>
                <a:prstGeom prst="pentagon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1" name="Pentagon 10">
                <a:extLst>
                  <a:ext uri="{FF2B5EF4-FFF2-40B4-BE49-F238E27FC236}">
                    <a16:creationId xmlns:a16="http://schemas.microsoft.com/office/drawing/2014/main" id="{3F1013E2-B72C-4BEF-A8A7-8F3481A26574}"/>
                  </a:ext>
                </a:extLst>
              </p:cNvPr>
              <p:cNvSpPr/>
              <p:nvPr userDrawn="1"/>
            </p:nvSpPr>
            <p:spPr>
              <a:xfrm rot="2169223">
                <a:off x="-2674883" y="637641"/>
                <a:ext cx="5819368" cy="5547700"/>
              </a:xfrm>
              <a:prstGeom prst="pentagon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Pentagon 8">
              <a:extLst>
                <a:ext uri="{FF2B5EF4-FFF2-40B4-BE49-F238E27FC236}">
                  <a16:creationId xmlns:a16="http://schemas.microsoft.com/office/drawing/2014/main" id="{4B5503DE-D3F9-4EE3-B5D7-EC75687A9B70}"/>
                </a:ext>
              </a:extLst>
            </p:cNvPr>
            <p:cNvSpPr/>
            <p:nvPr userDrawn="1"/>
          </p:nvSpPr>
          <p:spPr>
            <a:xfrm rot="3306887">
              <a:off x="-2606563" y="663921"/>
              <a:ext cx="5819368" cy="5547700"/>
            </a:xfrm>
            <a:prstGeom prst="pentag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AA430D-FE7F-4007-A52F-4B70B2AC0070}"/>
              </a:ext>
            </a:extLst>
          </p:cNvPr>
          <p:cNvCxnSpPr/>
          <p:nvPr/>
        </p:nvCxnSpPr>
        <p:spPr>
          <a:xfrm flipH="1">
            <a:off x="7087363" y="3174204"/>
            <a:ext cx="2096876" cy="4534022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480DF9-F689-4BF7-A6A4-0939CE82C9FA}"/>
              </a:ext>
            </a:extLst>
          </p:cNvPr>
          <p:cNvCxnSpPr/>
          <p:nvPr/>
        </p:nvCxnSpPr>
        <p:spPr>
          <a:xfrm>
            <a:off x="4603538" y="2805242"/>
            <a:ext cx="2354317" cy="4534022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1F6F118-3BE0-4D65-96FD-2D00B33A5005}"/>
              </a:ext>
            </a:extLst>
          </p:cNvPr>
          <p:cNvCxnSpPr>
            <a:cxnSpLocks/>
          </p:cNvCxnSpPr>
          <p:nvPr/>
        </p:nvCxnSpPr>
        <p:spPr>
          <a:xfrm flipH="1">
            <a:off x="5319338" y="32084"/>
            <a:ext cx="3762704" cy="6858000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C9D87F8-A690-4941-8FC4-0697E2DE8B74}"/>
              </a:ext>
            </a:extLst>
          </p:cNvPr>
          <p:cNvSpPr/>
          <p:nvPr/>
        </p:nvSpPr>
        <p:spPr>
          <a:xfrm>
            <a:off x="9014977" y="698109"/>
            <a:ext cx="2335088" cy="2013007"/>
          </a:xfrm>
          <a:prstGeom prst="triangle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7F3AE5D4-4BD8-4E8A-9B6B-B8FC25B16553}"/>
              </a:ext>
            </a:extLst>
          </p:cNvPr>
          <p:cNvSpPr/>
          <p:nvPr/>
        </p:nvSpPr>
        <p:spPr>
          <a:xfrm>
            <a:off x="8894518" y="825993"/>
            <a:ext cx="2318913" cy="1999063"/>
          </a:xfrm>
          <a:prstGeom prst="triangl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0E5EE78D-00D6-4B37-8B89-F65203885827}"/>
              </a:ext>
            </a:extLst>
          </p:cNvPr>
          <p:cNvSpPr/>
          <p:nvPr/>
        </p:nvSpPr>
        <p:spPr>
          <a:xfrm>
            <a:off x="8537565" y="4494755"/>
            <a:ext cx="3401978" cy="2932740"/>
          </a:xfrm>
          <a:prstGeom prst="triangl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6393F7FF-CD7B-482B-BDED-A3EA74C42D86}"/>
              </a:ext>
            </a:extLst>
          </p:cNvPr>
          <p:cNvSpPr/>
          <p:nvPr/>
        </p:nvSpPr>
        <p:spPr>
          <a:xfrm>
            <a:off x="9801106" y="4703301"/>
            <a:ext cx="2816629" cy="2428129"/>
          </a:xfrm>
          <a:prstGeom prst="triangle">
            <a:avLst/>
          </a:prstGeom>
          <a:solidFill>
            <a:schemeClr val="accent5">
              <a:alpha val="48000"/>
            </a:schemeClr>
          </a:solidFill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4C9C41D-5601-44E5-9EC8-5D8508B5C1F4}"/>
              </a:ext>
            </a:extLst>
          </p:cNvPr>
          <p:cNvSpPr/>
          <p:nvPr/>
        </p:nvSpPr>
        <p:spPr>
          <a:xfrm>
            <a:off x="8640542" y="5964822"/>
            <a:ext cx="1513489" cy="1513489"/>
          </a:xfrm>
          <a:prstGeom prst="ellipse">
            <a:avLst/>
          </a:prstGeom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1587F7A-780A-4EBD-BFCB-C3FCDC577E03}"/>
              </a:ext>
            </a:extLst>
          </p:cNvPr>
          <p:cNvSpPr/>
          <p:nvPr/>
        </p:nvSpPr>
        <p:spPr>
          <a:xfrm>
            <a:off x="10984833" y="1575443"/>
            <a:ext cx="131648" cy="131648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E1CDA600-7B60-424A-8D4B-10298D55538C}"/>
              </a:ext>
            </a:extLst>
          </p:cNvPr>
          <p:cNvSpPr/>
          <p:nvPr/>
        </p:nvSpPr>
        <p:spPr>
          <a:xfrm>
            <a:off x="4203032" y="264462"/>
            <a:ext cx="2162425" cy="1864160"/>
          </a:xfrm>
          <a:prstGeom prst="triangl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47946F9C-59C6-4198-A56D-FE4B3F92EC7B}"/>
              </a:ext>
            </a:extLst>
          </p:cNvPr>
          <p:cNvSpPr>
            <a:spLocks noChangeAspect="1"/>
          </p:cNvSpPr>
          <p:nvPr/>
        </p:nvSpPr>
        <p:spPr>
          <a:xfrm rot="10800000">
            <a:off x="5956980" y="735283"/>
            <a:ext cx="1166775" cy="1005840"/>
          </a:xfrm>
          <a:prstGeom prst="triangle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0144D1DE-7901-4B6D-895D-7F1F1FC64C1A}"/>
              </a:ext>
            </a:extLst>
          </p:cNvPr>
          <p:cNvSpPr/>
          <p:nvPr/>
        </p:nvSpPr>
        <p:spPr>
          <a:xfrm rot="150904">
            <a:off x="-178934" y="3923594"/>
            <a:ext cx="2530740" cy="2276630"/>
          </a:xfrm>
          <a:prstGeom prst="triangle">
            <a:avLst/>
          </a:prstGeom>
          <a:solidFill>
            <a:schemeClr val="accent4">
              <a:alpha val="35000"/>
            </a:schemeClr>
          </a:solidFill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CFC27544-F37C-431F-A484-2BDB8A83FA55}"/>
              </a:ext>
            </a:extLst>
          </p:cNvPr>
          <p:cNvSpPr/>
          <p:nvPr/>
        </p:nvSpPr>
        <p:spPr>
          <a:xfrm>
            <a:off x="3878862" y="4122820"/>
            <a:ext cx="1516671" cy="1307475"/>
          </a:xfrm>
          <a:prstGeom prst="triangle">
            <a:avLst/>
          </a:prstGeom>
          <a:noFill/>
          <a:ln>
            <a:solidFill>
              <a:schemeClr val="accent5"/>
            </a:solidFill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A18C86F0-AF97-4A61-B63F-632EE583C13F}"/>
              </a:ext>
            </a:extLst>
          </p:cNvPr>
          <p:cNvSpPr/>
          <p:nvPr/>
        </p:nvSpPr>
        <p:spPr>
          <a:xfrm rot="10800000">
            <a:off x="4211254" y="1512738"/>
            <a:ext cx="1788472" cy="1541786"/>
          </a:xfrm>
          <a:prstGeom prst="triangle">
            <a:avLst/>
          </a:prstGeom>
          <a:noFill/>
          <a:ln>
            <a:solidFill>
              <a:schemeClr val="accent5"/>
            </a:solidFill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rapezoid 5">
            <a:extLst>
              <a:ext uri="{FF2B5EF4-FFF2-40B4-BE49-F238E27FC236}">
                <a16:creationId xmlns:a16="http://schemas.microsoft.com/office/drawing/2014/main" id="{EC801F61-D202-4FDE-9C26-62178800825D}"/>
              </a:ext>
            </a:extLst>
          </p:cNvPr>
          <p:cNvSpPr/>
          <p:nvPr/>
        </p:nvSpPr>
        <p:spPr>
          <a:xfrm>
            <a:off x="640006" y="2721764"/>
            <a:ext cx="10172374" cy="1410372"/>
          </a:xfrm>
          <a:custGeom>
            <a:avLst/>
            <a:gdLst>
              <a:gd name="connsiteX0" fmla="*/ 0 w 10756669"/>
              <a:gd name="connsiteY0" fmla="*/ 1325563 h 1325563"/>
              <a:gd name="connsiteX1" fmla="*/ 331391 w 10756669"/>
              <a:gd name="connsiteY1" fmla="*/ 0 h 1325563"/>
              <a:gd name="connsiteX2" fmla="*/ 10425278 w 10756669"/>
              <a:gd name="connsiteY2" fmla="*/ 0 h 1325563"/>
              <a:gd name="connsiteX3" fmla="*/ 10756669 w 10756669"/>
              <a:gd name="connsiteY3" fmla="*/ 1325563 h 1325563"/>
              <a:gd name="connsiteX4" fmla="*/ 0 w 10756669"/>
              <a:gd name="connsiteY4" fmla="*/ 1325563 h 1325563"/>
              <a:gd name="connsiteX0" fmla="*/ 0 w 11296996"/>
              <a:gd name="connsiteY0" fmla="*/ 1333876 h 1333876"/>
              <a:gd name="connsiteX1" fmla="*/ 871718 w 11296996"/>
              <a:gd name="connsiteY1" fmla="*/ 0 h 1333876"/>
              <a:gd name="connsiteX2" fmla="*/ 10965605 w 11296996"/>
              <a:gd name="connsiteY2" fmla="*/ 0 h 1333876"/>
              <a:gd name="connsiteX3" fmla="*/ 11296996 w 11296996"/>
              <a:gd name="connsiteY3" fmla="*/ 1325563 h 1333876"/>
              <a:gd name="connsiteX4" fmla="*/ 0 w 11296996"/>
              <a:gd name="connsiteY4" fmla="*/ 1333876 h 1333876"/>
              <a:gd name="connsiteX0" fmla="*/ 0 w 11637818"/>
              <a:gd name="connsiteY0" fmla="*/ 1333876 h 1333876"/>
              <a:gd name="connsiteX1" fmla="*/ 871718 w 11637818"/>
              <a:gd name="connsiteY1" fmla="*/ 0 h 1333876"/>
              <a:gd name="connsiteX2" fmla="*/ 10965605 w 11637818"/>
              <a:gd name="connsiteY2" fmla="*/ 0 h 1333876"/>
              <a:gd name="connsiteX3" fmla="*/ 11637818 w 11637818"/>
              <a:gd name="connsiteY3" fmla="*/ 1333876 h 1333876"/>
              <a:gd name="connsiteX4" fmla="*/ 0 w 11637818"/>
              <a:gd name="connsiteY4" fmla="*/ 1333876 h 1333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37818" h="1333876">
                <a:moveTo>
                  <a:pt x="0" y="1333876"/>
                </a:moveTo>
                <a:lnTo>
                  <a:pt x="871718" y="0"/>
                </a:lnTo>
                <a:lnTo>
                  <a:pt x="10965605" y="0"/>
                </a:lnTo>
                <a:lnTo>
                  <a:pt x="11637818" y="1333876"/>
                </a:lnTo>
                <a:lnTo>
                  <a:pt x="0" y="1333876"/>
                </a:lnTo>
                <a:close/>
              </a:path>
            </a:pathLst>
          </a:custGeom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3989F48-A4B1-47F6-903B-5C36FF6EFE53}"/>
              </a:ext>
            </a:extLst>
          </p:cNvPr>
          <p:cNvSpPr/>
          <p:nvPr/>
        </p:nvSpPr>
        <p:spPr>
          <a:xfrm>
            <a:off x="1679996" y="1415022"/>
            <a:ext cx="164592" cy="164592"/>
          </a:xfrm>
          <a:prstGeom prst="ellipse">
            <a:avLst/>
          </a:prstGeom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86DB6DF-CF9B-44FE-B531-56B4382BAFF4}"/>
              </a:ext>
            </a:extLst>
          </p:cNvPr>
          <p:cNvSpPr/>
          <p:nvPr/>
        </p:nvSpPr>
        <p:spPr>
          <a:xfrm>
            <a:off x="5435253" y="5021158"/>
            <a:ext cx="374750" cy="37475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3E9DF18-E900-496C-9C87-A7745D6D9455}"/>
              </a:ext>
            </a:extLst>
          </p:cNvPr>
          <p:cNvSpPr/>
          <p:nvPr/>
        </p:nvSpPr>
        <p:spPr>
          <a:xfrm>
            <a:off x="4112829" y="6205368"/>
            <a:ext cx="874012" cy="874012"/>
          </a:xfrm>
          <a:prstGeom prst="ellipse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210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58F32A-72CE-400B-8787-4E42C9974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491211354"/>
      </p:ext>
    </p:extLst>
  </p:cSld>
  <p:clrMapOvr>
    <a:masterClrMapping/>
  </p:clrMapOvr>
  <p:transition spd="slow" advClick="0" advTm="0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6BD882FD-510E-4051-A42D-B7CB91CCD8CD}"/>
              </a:ext>
            </a:extLst>
          </p:cNvPr>
          <p:cNvSpPr/>
          <p:nvPr/>
        </p:nvSpPr>
        <p:spPr>
          <a:xfrm rot="10800000">
            <a:off x="3358167" y="3709166"/>
            <a:ext cx="2992763" cy="2692261"/>
          </a:xfrm>
          <a:prstGeom prst="triangle">
            <a:avLst/>
          </a:prstGeom>
          <a:solidFill>
            <a:schemeClr val="accent2">
              <a:lumMod val="60000"/>
              <a:lumOff val="40000"/>
              <a:alpha val="35000"/>
            </a:schemeClr>
          </a:solidFill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7975019-E885-43A6-A7BF-7D1741549A5A}"/>
              </a:ext>
            </a:extLst>
          </p:cNvPr>
          <p:cNvGrpSpPr/>
          <p:nvPr/>
        </p:nvGrpSpPr>
        <p:grpSpPr>
          <a:xfrm rot="10238682">
            <a:off x="-3540787" y="428295"/>
            <a:ext cx="5266744" cy="5272549"/>
            <a:chOff x="-3019695" y="528087"/>
            <a:chExt cx="6167811" cy="6174609"/>
          </a:xfrm>
          <a:scene3d>
            <a:camera prst="orthographicFront">
              <a:rot lat="0" lon="21000000" rev="0"/>
            </a:camera>
            <a:lightRig rig="threePt" dir="t"/>
          </a:scene3d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1666B97-B9DF-48EE-AD79-66B31CC44C0B}"/>
                </a:ext>
              </a:extLst>
            </p:cNvPr>
            <p:cNvGrpSpPr/>
            <p:nvPr userDrawn="1"/>
          </p:nvGrpSpPr>
          <p:grpSpPr>
            <a:xfrm>
              <a:off x="-3019695" y="534885"/>
              <a:ext cx="6167811" cy="6167811"/>
              <a:chOff x="-3019695" y="534885"/>
              <a:chExt cx="6167811" cy="6167811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678DB422-1186-4A23-9F5C-0C05AE7141CF}"/>
                  </a:ext>
                </a:extLst>
              </p:cNvPr>
              <p:cNvGrpSpPr/>
              <p:nvPr userDrawn="1"/>
            </p:nvGrpSpPr>
            <p:grpSpPr>
              <a:xfrm>
                <a:off x="-3019695" y="534885"/>
                <a:ext cx="6167811" cy="6167811"/>
                <a:chOff x="-3019695" y="534885"/>
                <a:chExt cx="6167811" cy="6167811"/>
              </a:xfrm>
            </p:grpSpPr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EF36ABA0-2DA8-44EA-8D28-3344126E4FD7}"/>
                    </a:ext>
                  </a:extLst>
                </p:cNvPr>
                <p:cNvSpPr/>
                <p:nvPr userDrawn="1"/>
              </p:nvSpPr>
              <p:spPr>
                <a:xfrm>
                  <a:off x="-3019695" y="534885"/>
                  <a:ext cx="6167811" cy="616781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" name="Pentagon 10">
                  <a:extLst>
                    <a:ext uri="{FF2B5EF4-FFF2-40B4-BE49-F238E27FC236}">
                      <a16:creationId xmlns:a16="http://schemas.microsoft.com/office/drawing/2014/main" id="{444D4E6E-A518-440E-891F-9AA1422EF962}"/>
                    </a:ext>
                  </a:extLst>
                </p:cNvPr>
                <p:cNvSpPr/>
                <p:nvPr userDrawn="1"/>
              </p:nvSpPr>
              <p:spPr>
                <a:xfrm>
                  <a:off x="-2827283" y="569321"/>
                  <a:ext cx="5819368" cy="5547700"/>
                </a:xfrm>
                <a:prstGeom prst="pentagon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" name="Pentagon 8">
                <a:extLst>
                  <a:ext uri="{FF2B5EF4-FFF2-40B4-BE49-F238E27FC236}">
                    <a16:creationId xmlns:a16="http://schemas.microsoft.com/office/drawing/2014/main" id="{6B4D700E-1FF8-44F2-9975-C88F1C6D6F14}"/>
                  </a:ext>
                </a:extLst>
              </p:cNvPr>
              <p:cNvSpPr/>
              <p:nvPr userDrawn="1"/>
            </p:nvSpPr>
            <p:spPr>
              <a:xfrm rot="2169223">
                <a:off x="-2674883" y="637641"/>
                <a:ext cx="5819368" cy="5547700"/>
              </a:xfrm>
              <a:prstGeom prst="pentagon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7" name="Pentagon 6">
              <a:extLst>
                <a:ext uri="{FF2B5EF4-FFF2-40B4-BE49-F238E27FC236}">
                  <a16:creationId xmlns:a16="http://schemas.microsoft.com/office/drawing/2014/main" id="{F936DD4D-49DE-4903-89B8-A40D8577B38F}"/>
                </a:ext>
              </a:extLst>
            </p:cNvPr>
            <p:cNvSpPr/>
            <p:nvPr userDrawn="1"/>
          </p:nvSpPr>
          <p:spPr>
            <a:xfrm rot="3306887">
              <a:off x="-2606563" y="663921"/>
              <a:ext cx="5819368" cy="5547700"/>
            </a:xfrm>
            <a:prstGeom prst="pentag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E53365-5B8F-4E4B-91AA-31BF5877C57C}"/>
              </a:ext>
            </a:extLst>
          </p:cNvPr>
          <p:cNvCxnSpPr/>
          <p:nvPr/>
        </p:nvCxnSpPr>
        <p:spPr>
          <a:xfrm flipH="1">
            <a:off x="5579401" y="2131473"/>
            <a:ext cx="2096876" cy="4534022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62E9902-0C0E-44BB-87D7-B212B1C34F72}"/>
              </a:ext>
            </a:extLst>
          </p:cNvPr>
          <p:cNvCxnSpPr/>
          <p:nvPr/>
        </p:nvCxnSpPr>
        <p:spPr>
          <a:xfrm>
            <a:off x="3239956" y="2131473"/>
            <a:ext cx="2354317" cy="4534022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E3FACA-F377-4771-9F07-A1B3AEF73376}"/>
              </a:ext>
            </a:extLst>
          </p:cNvPr>
          <p:cNvCxnSpPr/>
          <p:nvPr/>
        </p:nvCxnSpPr>
        <p:spPr>
          <a:xfrm flipH="1">
            <a:off x="3490539" y="0"/>
            <a:ext cx="3762704" cy="6858000"/>
          </a:xfrm>
          <a:prstGeom prst="line">
            <a:avLst/>
          </a:prstGeom>
          <a:ln>
            <a:solidFill>
              <a:schemeClr val="tx1"/>
            </a:solidFill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02B610CC-F5FD-45AC-92EC-B94A44059886}"/>
              </a:ext>
            </a:extLst>
          </p:cNvPr>
          <p:cNvSpPr/>
          <p:nvPr/>
        </p:nvSpPr>
        <p:spPr>
          <a:xfrm>
            <a:off x="8437460" y="874569"/>
            <a:ext cx="2337447" cy="2015041"/>
          </a:xfrm>
          <a:prstGeom prst="triangle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2FCC6975-E3B8-41F5-ADB8-91EB0180DC24}"/>
              </a:ext>
            </a:extLst>
          </p:cNvPr>
          <p:cNvSpPr/>
          <p:nvPr/>
        </p:nvSpPr>
        <p:spPr>
          <a:xfrm>
            <a:off x="8429299" y="1002454"/>
            <a:ext cx="2189100" cy="1887155"/>
          </a:xfrm>
          <a:prstGeom prst="triangl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AD7E2B65-9882-4F96-B656-274F4FE4D5EB}"/>
              </a:ext>
            </a:extLst>
          </p:cNvPr>
          <p:cNvSpPr/>
          <p:nvPr/>
        </p:nvSpPr>
        <p:spPr>
          <a:xfrm>
            <a:off x="8393815" y="4106779"/>
            <a:ext cx="3023938" cy="2606844"/>
          </a:xfrm>
          <a:prstGeom prst="triangl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6F2612D-3B32-4FA8-B8CB-30D2F8D85B58}"/>
              </a:ext>
            </a:extLst>
          </p:cNvPr>
          <p:cNvSpPr/>
          <p:nvPr/>
        </p:nvSpPr>
        <p:spPr>
          <a:xfrm>
            <a:off x="9849234" y="3882189"/>
            <a:ext cx="2465678" cy="2125585"/>
          </a:xfrm>
          <a:prstGeom prst="triangle">
            <a:avLst/>
          </a:prstGeom>
          <a:solidFill>
            <a:schemeClr val="accent5">
              <a:alpha val="48000"/>
            </a:schemeClr>
          </a:solidFill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3A91CEA-A767-495D-AB2B-355B7F8E56DE}"/>
              </a:ext>
            </a:extLst>
          </p:cNvPr>
          <p:cNvSpPr/>
          <p:nvPr/>
        </p:nvSpPr>
        <p:spPr>
          <a:xfrm>
            <a:off x="8506942" y="5852528"/>
            <a:ext cx="1166447" cy="1166447"/>
          </a:xfrm>
          <a:prstGeom prst="ellipse">
            <a:avLst/>
          </a:prstGeom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593359-607D-4210-A730-409C5234E37D}"/>
              </a:ext>
            </a:extLst>
          </p:cNvPr>
          <p:cNvSpPr/>
          <p:nvPr/>
        </p:nvSpPr>
        <p:spPr>
          <a:xfrm>
            <a:off x="9621253" y="1366896"/>
            <a:ext cx="131648" cy="131648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5FD678CB-C753-4AFE-90F0-DA30C69A4596}"/>
              </a:ext>
            </a:extLst>
          </p:cNvPr>
          <p:cNvSpPr/>
          <p:nvPr/>
        </p:nvSpPr>
        <p:spPr>
          <a:xfrm>
            <a:off x="3961853" y="226932"/>
            <a:ext cx="2205958" cy="1901688"/>
          </a:xfrm>
          <a:prstGeom prst="triangl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AD36042-7C51-4F03-999A-E84BAC731911}"/>
              </a:ext>
            </a:extLst>
          </p:cNvPr>
          <p:cNvSpPr/>
          <p:nvPr/>
        </p:nvSpPr>
        <p:spPr>
          <a:xfrm rot="10800000">
            <a:off x="5740725" y="655619"/>
            <a:ext cx="1174802" cy="1012760"/>
          </a:xfrm>
          <a:prstGeom prst="triangle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8BD8D563-9C35-4145-B88C-E21F5B05EBC3}"/>
              </a:ext>
            </a:extLst>
          </p:cNvPr>
          <p:cNvSpPr/>
          <p:nvPr/>
        </p:nvSpPr>
        <p:spPr>
          <a:xfrm rot="150904">
            <a:off x="-130784" y="3922948"/>
            <a:ext cx="2792684" cy="2512272"/>
          </a:xfrm>
          <a:prstGeom prst="triangle">
            <a:avLst/>
          </a:prstGeom>
          <a:solidFill>
            <a:schemeClr val="accent4">
              <a:alpha val="35000"/>
            </a:schemeClr>
          </a:solidFill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5B6B5052-BA7D-4D8E-9916-42E9A711A954}"/>
              </a:ext>
            </a:extLst>
          </p:cNvPr>
          <p:cNvSpPr/>
          <p:nvPr/>
        </p:nvSpPr>
        <p:spPr>
          <a:xfrm>
            <a:off x="2564328" y="3428999"/>
            <a:ext cx="1577154" cy="1359615"/>
          </a:xfrm>
          <a:prstGeom prst="triangle">
            <a:avLst/>
          </a:prstGeom>
          <a:noFill/>
          <a:ln>
            <a:solidFill>
              <a:schemeClr val="accent5"/>
            </a:solidFill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E83B814F-7902-40C6-8F3E-834858AD78FA}"/>
              </a:ext>
            </a:extLst>
          </p:cNvPr>
          <p:cNvSpPr/>
          <p:nvPr/>
        </p:nvSpPr>
        <p:spPr>
          <a:xfrm rot="10800000">
            <a:off x="4211254" y="1528780"/>
            <a:ext cx="1788472" cy="1541786"/>
          </a:xfrm>
          <a:prstGeom prst="triangle">
            <a:avLst/>
          </a:prstGeom>
          <a:noFill/>
          <a:ln>
            <a:solidFill>
              <a:schemeClr val="accent5"/>
            </a:solidFill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apezoid 5">
            <a:extLst>
              <a:ext uri="{FF2B5EF4-FFF2-40B4-BE49-F238E27FC236}">
                <a16:creationId xmlns:a16="http://schemas.microsoft.com/office/drawing/2014/main" id="{729EF5A9-1895-4CAA-A842-EC145A9F2E04}"/>
              </a:ext>
            </a:extLst>
          </p:cNvPr>
          <p:cNvSpPr/>
          <p:nvPr/>
        </p:nvSpPr>
        <p:spPr>
          <a:xfrm>
            <a:off x="479586" y="2919664"/>
            <a:ext cx="10027994" cy="1388934"/>
          </a:xfrm>
          <a:custGeom>
            <a:avLst/>
            <a:gdLst>
              <a:gd name="connsiteX0" fmla="*/ 0 w 10756669"/>
              <a:gd name="connsiteY0" fmla="*/ 1325563 h 1325563"/>
              <a:gd name="connsiteX1" fmla="*/ 331391 w 10756669"/>
              <a:gd name="connsiteY1" fmla="*/ 0 h 1325563"/>
              <a:gd name="connsiteX2" fmla="*/ 10425278 w 10756669"/>
              <a:gd name="connsiteY2" fmla="*/ 0 h 1325563"/>
              <a:gd name="connsiteX3" fmla="*/ 10756669 w 10756669"/>
              <a:gd name="connsiteY3" fmla="*/ 1325563 h 1325563"/>
              <a:gd name="connsiteX4" fmla="*/ 0 w 10756669"/>
              <a:gd name="connsiteY4" fmla="*/ 1325563 h 1325563"/>
              <a:gd name="connsiteX0" fmla="*/ 0 w 11296996"/>
              <a:gd name="connsiteY0" fmla="*/ 1333876 h 1333876"/>
              <a:gd name="connsiteX1" fmla="*/ 871718 w 11296996"/>
              <a:gd name="connsiteY1" fmla="*/ 0 h 1333876"/>
              <a:gd name="connsiteX2" fmla="*/ 10965605 w 11296996"/>
              <a:gd name="connsiteY2" fmla="*/ 0 h 1333876"/>
              <a:gd name="connsiteX3" fmla="*/ 11296996 w 11296996"/>
              <a:gd name="connsiteY3" fmla="*/ 1325563 h 1333876"/>
              <a:gd name="connsiteX4" fmla="*/ 0 w 11296996"/>
              <a:gd name="connsiteY4" fmla="*/ 1333876 h 1333876"/>
              <a:gd name="connsiteX0" fmla="*/ 0 w 11637818"/>
              <a:gd name="connsiteY0" fmla="*/ 1333876 h 1333876"/>
              <a:gd name="connsiteX1" fmla="*/ 871718 w 11637818"/>
              <a:gd name="connsiteY1" fmla="*/ 0 h 1333876"/>
              <a:gd name="connsiteX2" fmla="*/ 10965605 w 11637818"/>
              <a:gd name="connsiteY2" fmla="*/ 0 h 1333876"/>
              <a:gd name="connsiteX3" fmla="*/ 11637818 w 11637818"/>
              <a:gd name="connsiteY3" fmla="*/ 1333876 h 1333876"/>
              <a:gd name="connsiteX4" fmla="*/ 0 w 11637818"/>
              <a:gd name="connsiteY4" fmla="*/ 1333876 h 1333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37818" h="1333876">
                <a:moveTo>
                  <a:pt x="0" y="1333876"/>
                </a:moveTo>
                <a:lnTo>
                  <a:pt x="871718" y="0"/>
                </a:lnTo>
                <a:lnTo>
                  <a:pt x="10965605" y="0"/>
                </a:lnTo>
                <a:lnTo>
                  <a:pt x="11637818" y="1333876"/>
                </a:lnTo>
                <a:lnTo>
                  <a:pt x="0" y="1333876"/>
                </a:lnTo>
                <a:close/>
              </a:path>
            </a:pathLst>
          </a:custGeom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BB02CCE-AF40-4345-8A78-007B83E5507B}"/>
              </a:ext>
            </a:extLst>
          </p:cNvPr>
          <p:cNvSpPr>
            <a:spLocks noChangeAspect="1"/>
          </p:cNvSpPr>
          <p:nvPr/>
        </p:nvSpPr>
        <p:spPr>
          <a:xfrm>
            <a:off x="1455408" y="1190434"/>
            <a:ext cx="164592" cy="164592"/>
          </a:xfrm>
          <a:prstGeom prst="ellipse">
            <a:avLst/>
          </a:prstGeom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DD5FCFE-29D0-4E3E-B8B6-1B5ED920855C}"/>
              </a:ext>
            </a:extLst>
          </p:cNvPr>
          <p:cNvSpPr/>
          <p:nvPr/>
        </p:nvSpPr>
        <p:spPr>
          <a:xfrm>
            <a:off x="4376481" y="4491772"/>
            <a:ext cx="320860" cy="320860"/>
          </a:xfrm>
          <a:prstGeom prst="ellipse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3653676-69A0-4F01-9D11-F11E6AA15A7F}"/>
              </a:ext>
            </a:extLst>
          </p:cNvPr>
          <p:cNvSpPr/>
          <p:nvPr/>
        </p:nvSpPr>
        <p:spPr>
          <a:xfrm>
            <a:off x="3423023" y="5836402"/>
            <a:ext cx="885240" cy="885240"/>
          </a:xfrm>
          <a:prstGeom prst="ellipse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0" lon="210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D9C970-DC99-4625-BDEB-1CC295E28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670147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5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"/>
</p:tagLst>
</file>

<file path=ppt/theme/theme1.xml><?xml version="1.0" encoding="utf-8"?>
<a:theme xmlns:a="http://schemas.openxmlformats.org/drawingml/2006/main" name="Office Theme">
  <a:themeElements>
    <a:clrScheme name="Custom 12">
      <a:dk1>
        <a:sysClr val="windowText" lastClr="000000"/>
      </a:dk1>
      <a:lt1>
        <a:sysClr val="window" lastClr="FFFFFF"/>
      </a:lt1>
      <a:dk2>
        <a:srgbClr val="323232"/>
      </a:dk2>
      <a:lt2>
        <a:srgbClr val="FFFFFF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imated title abstractTF45264495 (1).potx" id="{BAF82C6E-6DED-4960-8CC7-784405859AAE}" vid="{1A9C1409-D346-440E-90D1-AF93B294AE1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Animated title abstract</Template>
  <TotalTime>0</TotalTime>
  <Words>111</Words>
  <Application>Microsoft Office PowerPoint</Application>
  <PresentationFormat>Widescreen</PresentationFormat>
  <Paragraphs>28</Paragraphs>
  <Slides>7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Office Theme</vt:lpstr>
      <vt:lpstr>Link List Tutorial</vt:lpstr>
      <vt:lpstr>Link List Tutorial</vt:lpstr>
      <vt:lpstr>What is Link List ? </vt:lpstr>
      <vt:lpstr>Why Link List ?</vt:lpstr>
      <vt:lpstr>What are basic operations of a Link List ?</vt:lpstr>
      <vt:lpstr>Thank You 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2018-09-12T04:50:41Z</dcterms:created>
  <dcterms:modified xsi:type="dcterms:W3CDTF">2018-09-14T06:12:44Z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2018-08-09T20:08:10.7876556Z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